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Lst>
  <p:sldSz cy="5143500" cx="9144000"/>
  <p:notesSz cx="6858000" cy="9144000"/>
  <p:embeddedFontLst>
    <p:embeddedFont>
      <p:font typeface="Barlow SemiBold"/>
      <p:regular r:id="rId59"/>
      <p:bold r:id="rId60"/>
      <p:italic r:id="rId61"/>
      <p:boldItalic r:id="rId62"/>
    </p:embeddedFont>
    <p:embeddedFont>
      <p:font typeface="Barlow"/>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7" roundtripDataSignature="AMtx7mjCVOsQj/bIjO0gEvc5Hh/AXgIVq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BarlowSemiBold-boldItalic.fntdata"/><Relationship Id="rId61" Type="http://schemas.openxmlformats.org/officeDocument/2006/relationships/font" Target="fonts/BarlowSemiBold-italic.fntdata"/><Relationship Id="rId20" Type="http://schemas.openxmlformats.org/officeDocument/2006/relationships/slide" Target="slides/slide16.xml"/><Relationship Id="rId64" Type="http://schemas.openxmlformats.org/officeDocument/2006/relationships/font" Target="fonts/Barlow-bold.fntdata"/><Relationship Id="rId63" Type="http://schemas.openxmlformats.org/officeDocument/2006/relationships/font" Target="fonts/Barlow-regular.fntdata"/><Relationship Id="rId22" Type="http://schemas.openxmlformats.org/officeDocument/2006/relationships/slide" Target="slides/slide18.xml"/><Relationship Id="rId66" Type="http://schemas.openxmlformats.org/officeDocument/2006/relationships/font" Target="fonts/Barlow-boldItalic.fntdata"/><Relationship Id="rId21" Type="http://schemas.openxmlformats.org/officeDocument/2006/relationships/slide" Target="slides/slide17.xml"/><Relationship Id="rId65" Type="http://schemas.openxmlformats.org/officeDocument/2006/relationships/font" Target="fonts/Barlow-italic.fntdata"/><Relationship Id="rId24" Type="http://schemas.openxmlformats.org/officeDocument/2006/relationships/slide" Target="slides/slide20.xml"/><Relationship Id="rId23" Type="http://schemas.openxmlformats.org/officeDocument/2006/relationships/slide" Target="slides/slide19.xml"/><Relationship Id="rId67" Type="http://customschemas.google.com/relationships/presentationmetadata" Target="metadata"/><Relationship Id="rId60" Type="http://schemas.openxmlformats.org/officeDocument/2006/relationships/font" Target="fonts/BarlowSemiBold-bold.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font" Target="fonts/BarlowSemiBold-regular.fntdata"/><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c74f05cd05_0_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gc74f05cd05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c74f05cd05_0_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c74f05cd0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c74f05cd05_0_7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c74f05cd0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c74f05cd05_0_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c74f05cd05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c74f05cd05_0_8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c74f05cd05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c74f05cd05_0_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c74f05cd0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c74f05cd05_0_9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c74f05cd05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c74f05cd05_1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c74f05cd05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c74f05cd05_0_1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c74f05cd05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c74f05cd05_0_1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c74f05cd05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c76c0a2f8c_0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c76c0a2f8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c74f05cd05_0_1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c74f05cd05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c74f05cd05_0_1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c74f05cd05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c76c0a2f8c_0_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c76c0a2f8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c74f05cd05_0_17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c74f05cd05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c76c0a2f8c_0_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c76c0a2f8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c76c0a2f8c_0_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c76c0a2f8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c7848854ea_0_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c7848854e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c8616e760d_0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gc8616e760d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c77b070cf0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c77b070cf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c854ab3dd0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c854ab3d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c77b070cf0_0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c77b070cf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c639ff1c51_1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c639ff1c51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c8616e760d_0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gc8616e760d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c86e34204b_1_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c86e34204b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c86e34204b_1_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c86e34204b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c86e34204b_1_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c86e34204b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c8616e760d_0_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gc8616e760d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c854ab3dd0_0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c854ab3dd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c854ab3dd0_0_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c854ab3dd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c854ab3dd0_0_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c854ab3dd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c7511c8d26_0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c7511c8d26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c78ff712c3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gc78ff712c3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c760980e1c_0_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c760980e1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c760980e1c_0_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c760980e1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c781c9dbad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gc781c9dbad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c7848854ea_0_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c7848854e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c7848854ea_0_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c7848854e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c7848854ea_0_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gc7848854ea_0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c7848854ea_0_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c7848854ea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c781c9dbad_0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2" name="Google Shape;482;gc781c9dbad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c781c9dbad_0_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c781c9dba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c74f05cd05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c74f05cd0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c781c9dbad_0_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c781c9dba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c781c9dbad_0_1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gc781c9dbad_0_1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c781c9dbad_0_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c781c9dba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c7848854ea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c7848854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c74f05cd05_0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c74f05cd0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c74f05cd05_0_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c74f05cd0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c74f05cd05_0_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c74f05cd05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c74f05cd05_0_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c74f05cd0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14"/>
          <p:cNvSpPr/>
          <p:nvPr/>
        </p:nvSpPr>
        <p:spPr>
          <a:xfrm>
            <a:off x="7872900" y="-75"/>
            <a:ext cx="1271100" cy="5143500"/>
          </a:xfrm>
          <a:prstGeom prst="rect">
            <a:avLst/>
          </a:prstGeom>
          <a:solidFill>
            <a:schemeClr val="lt1"/>
          </a:solidFill>
          <a:ln>
            <a:noFill/>
          </a:ln>
          <a:effectLst>
            <a:outerShdw blurRad="285750" rotWithShape="0" algn="bl" dir="10800000" dist="190500">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14"/>
          <p:cNvSpPr/>
          <p:nvPr/>
        </p:nvSpPr>
        <p:spPr>
          <a:xfrm>
            <a:off x="2241225" y="1310875"/>
            <a:ext cx="6509100" cy="2521800"/>
          </a:xfrm>
          <a:prstGeom prst="rect">
            <a:avLst/>
          </a:prstGeom>
          <a:solidFill>
            <a:schemeClr val="accent1"/>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14"/>
          <p:cNvSpPr txBox="1"/>
          <p:nvPr>
            <p:ph type="ctrTitle"/>
          </p:nvPr>
        </p:nvSpPr>
        <p:spPr>
          <a:xfrm>
            <a:off x="2710225" y="1310850"/>
            <a:ext cx="5476800" cy="2521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background image">
  <p:cSld name="BLANK_1_1">
    <p:spTree>
      <p:nvGrpSpPr>
        <p:cNvPr id="71" name="Shape 71"/>
        <p:cNvGrpSpPr/>
        <p:nvPr/>
      </p:nvGrpSpPr>
      <p:grpSpPr>
        <a:xfrm>
          <a:off x="0" y="0"/>
          <a:ext cx="0" cy="0"/>
          <a:chOff x="0" y="0"/>
          <a:chExt cx="0" cy="0"/>
        </a:xfrm>
      </p:grpSpPr>
      <p:sp>
        <p:nvSpPr>
          <p:cNvPr id="72" name="Google Shape;72;p23"/>
          <p:cNvSpPr/>
          <p:nvPr/>
        </p:nvSpPr>
        <p:spPr>
          <a:xfrm>
            <a:off x="7872900" y="-75"/>
            <a:ext cx="1271100" cy="5143500"/>
          </a:xfrm>
          <a:prstGeom prst="rect">
            <a:avLst/>
          </a:prstGeom>
          <a:solidFill>
            <a:srgbClr val="FFFFFF"/>
          </a:solidFill>
          <a:ln>
            <a:noFill/>
          </a:ln>
          <a:effectLst>
            <a:outerShdw blurRad="285750" rotWithShape="0" algn="bl" dir="10800000" dist="190500">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23"/>
          <p:cNvSpPr/>
          <p:nvPr/>
        </p:nvSpPr>
        <p:spPr>
          <a:xfrm>
            <a:off x="8750300" y="4356125"/>
            <a:ext cx="393600" cy="3936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23"/>
          <p:cNvSpPr txBox="1"/>
          <p:nvPr>
            <p:ph idx="12" type="sldNum"/>
          </p:nvPr>
        </p:nvSpPr>
        <p:spPr>
          <a:xfrm>
            <a:off x="8750400" y="4356225"/>
            <a:ext cx="393600" cy="393600"/>
          </a:xfrm>
          <a:prstGeom prst="rect">
            <a:avLst/>
          </a:prstGeom>
          <a:solidFill>
            <a:schemeClr val="accent1"/>
          </a:solid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1pPr>
            <a:lvl2pPr indent="0" lvl="1"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2pPr>
            <a:lvl3pPr indent="0" lvl="2"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3pPr>
            <a:lvl4pPr indent="0" lvl="3"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4pPr>
            <a:lvl5pPr indent="0" lvl="4"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5pPr>
            <a:lvl6pPr indent="0" lvl="5"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6pPr>
            <a:lvl7pPr indent="0" lvl="6"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7pPr>
            <a:lvl8pPr indent="0" lvl="7"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8pPr>
            <a:lvl9pPr indent="0" lvl="8"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5" name="Shape 75"/>
        <p:cNvGrpSpPr/>
        <p:nvPr/>
      </p:nvGrpSpPr>
      <p:grpSpPr>
        <a:xfrm>
          <a:off x="0" y="0"/>
          <a:ext cx="0" cy="0"/>
          <a:chOff x="0" y="0"/>
          <a:chExt cx="0" cy="0"/>
        </a:xfrm>
      </p:grpSpPr>
      <p:sp>
        <p:nvSpPr>
          <p:cNvPr id="76" name="Google Shape;76;p24"/>
          <p:cNvSpPr/>
          <p:nvPr/>
        </p:nvSpPr>
        <p:spPr>
          <a:xfrm>
            <a:off x="1271100" y="-75"/>
            <a:ext cx="7872900" cy="5143500"/>
          </a:xfrm>
          <a:prstGeom prst="rect">
            <a:avLst/>
          </a:prstGeom>
          <a:solidFill>
            <a:srgbClr val="FFFFFF"/>
          </a:solidFill>
          <a:ln>
            <a:noFill/>
          </a:ln>
          <a:effectLst>
            <a:outerShdw blurRad="285750" rotWithShape="0" algn="bl" dir="10800000" dist="190500">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24"/>
          <p:cNvSpPr/>
          <p:nvPr/>
        </p:nvSpPr>
        <p:spPr>
          <a:xfrm>
            <a:off x="8750300" y="4356125"/>
            <a:ext cx="393600" cy="3936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24"/>
          <p:cNvSpPr/>
          <p:nvPr/>
        </p:nvSpPr>
        <p:spPr>
          <a:xfrm>
            <a:off x="877500" y="4356125"/>
            <a:ext cx="7479300" cy="393600"/>
          </a:xfrm>
          <a:prstGeom prst="rect">
            <a:avLst/>
          </a:prstGeom>
          <a:solidFill>
            <a:schemeClr val="accent1"/>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24"/>
          <p:cNvSpPr txBox="1"/>
          <p:nvPr>
            <p:ph idx="1" type="body"/>
          </p:nvPr>
        </p:nvSpPr>
        <p:spPr>
          <a:xfrm>
            <a:off x="1182200" y="4356200"/>
            <a:ext cx="7174500" cy="3936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Clr>
                <a:srgbClr val="FFFFFF"/>
              </a:buClr>
              <a:buSzPts val="1600"/>
              <a:buNone/>
              <a:defRPr sz="1600">
                <a:solidFill>
                  <a:srgbClr val="FFFFFF"/>
                </a:solidFill>
              </a:defRPr>
            </a:lvl1pPr>
          </a:lstStyle>
          <a:p/>
        </p:txBody>
      </p:sp>
      <p:sp>
        <p:nvSpPr>
          <p:cNvPr id="80" name="Google Shape;80;p24"/>
          <p:cNvSpPr txBox="1"/>
          <p:nvPr>
            <p:ph idx="12" type="sldNum"/>
          </p:nvPr>
        </p:nvSpPr>
        <p:spPr>
          <a:xfrm>
            <a:off x="8750400" y="4356225"/>
            <a:ext cx="393600" cy="393600"/>
          </a:xfrm>
          <a:prstGeom prst="rect">
            <a:avLst/>
          </a:prstGeom>
          <a:solidFill>
            <a:schemeClr val="accent1"/>
          </a:solid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1pPr>
            <a:lvl2pPr indent="0" lvl="1"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2pPr>
            <a:lvl3pPr indent="0" lvl="2"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3pPr>
            <a:lvl4pPr indent="0" lvl="3"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4pPr>
            <a:lvl5pPr indent="0" lvl="4"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5pPr>
            <a:lvl6pPr indent="0" lvl="5"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6pPr>
            <a:lvl7pPr indent="0" lvl="6"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7pPr>
            <a:lvl8pPr indent="0" lvl="7"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8pPr>
            <a:lvl9pPr indent="0" lvl="8"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9pPr>
          </a:lstStyle>
          <a:p>
            <a:pPr indent="0" lvl="0" marL="0" rtl="0" algn="ctr">
              <a:spcBef>
                <a:spcPts val="0"/>
              </a:spcBef>
              <a:spcAft>
                <a:spcPts val="0"/>
              </a:spcAft>
              <a:buNone/>
            </a:pPr>
            <a:fld id="{00000000-1234-1234-1234-123412341234}" type="slidenum">
              <a:rPr lang="en"/>
              <a:t>‹#›</a:t>
            </a:fld>
            <a:endParaRPr/>
          </a:p>
        </p:txBody>
      </p:sp>
      <p:sp>
        <p:nvSpPr>
          <p:cNvPr id="81" name="Google Shape;81;p24"/>
          <p:cNvSpPr/>
          <p:nvPr/>
        </p:nvSpPr>
        <p:spPr>
          <a:xfrm>
            <a:off x="7963200" y="4356125"/>
            <a:ext cx="393600" cy="393600"/>
          </a:xfrm>
          <a:prstGeom prst="rect">
            <a:avLst/>
          </a:prstGeom>
          <a:solidFill>
            <a:srgbClr val="FFFFFF">
              <a:alpha val="525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icon space">
  <p:cSld name="BLANK_1">
    <p:spTree>
      <p:nvGrpSpPr>
        <p:cNvPr id="82" name="Shape 82"/>
        <p:cNvGrpSpPr/>
        <p:nvPr/>
      </p:nvGrpSpPr>
      <p:grpSpPr>
        <a:xfrm>
          <a:off x="0" y="0"/>
          <a:ext cx="0" cy="0"/>
          <a:chOff x="0" y="0"/>
          <a:chExt cx="0" cy="0"/>
        </a:xfrm>
      </p:grpSpPr>
      <p:sp>
        <p:nvSpPr>
          <p:cNvPr id="83" name="Google Shape;83;p25"/>
          <p:cNvSpPr/>
          <p:nvPr/>
        </p:nvSpPr>
        <p:spPr>
          <a:xfrm>
            <a:off x="1271100" y="-75"/>
            <a:ext cx="7872900" cy="5143500"/>
          </a:xfrm>
          <a:prstGeom prst="rect">
            <a:avLst/>
          </a:prstGeom>
          <a:solidFill>
            <a:srgbClr val="FFFFFF"/>
          </a:solidFill>
          <a:ln>
            <a:noFill/>
          </a:ln>
          <a:effectLst>
            <a:outerShdw blurRad="285750" rotWithShape="0" algn="bl" dir="10800000" dist="190500">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5"/>
          <p:cNvSpPr/>
          <p:nvPr/>
        </p:nvSpPr>
        <p:spPr>
          <a:xfrm>
            <a:off x="8750300" y="4356125"/>
            <a:ext cx="393600" cy="3936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25"/>
          <p:cNvSpPr txBox="1"/>
          <p:nvPr>
            <p:ph idx="12" type="sldNum"/>
          </p:nvPr>
        </p:nvSpPr>
        <p:spPr>
          <a:xfrm>
            <a:off x="8750400" y="4356225"/>
            <a:ext cx="393600" cy="393600"/>
          </a:xfrm>
          <a:prstGeom prst="rect">
            <a:avLst/>
          </a:prstGeom>
          <a:solidFill>
            <a:schemeClr val="accent1"/>
          </a:solid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1pPr>
            <a:lvl2pPr indent="0" lvl="1"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2pPr>
            <a:lvl3pPr indent="0" lvl="2"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3pPr>
            <a:lvl4pPr indent="0" lvl="3"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4pPr>
            <a:lvl5pPr indent="0" lvl="4"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5pPr>
            <a:lvl6pPr indent="0" lvl="5"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6pPr>
            <a:lvl7pPr indent="0" lvl="6"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7pPr>
            <a:lvl8pPr indent="0" lvl="7"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8pPr>
            <a:lvl9pPr indent="0" lvl="8"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9pPr>
          </a:lstStyle>
          <a:p>
            <a:pPr indent="0" lvl="0" marL="0" rtl="0" algn="ctr">
              <a:spcBef>
                <a:spcPts val="0"/>
              </a:spcBef>
              <a:spcAft>
                <a:spcPts val="0"/>
              </a:spcAft>
              <a:buNone/>
            </a:pPr>
            <a:fld id="{00000000-1234-1234-1234-123412341234}" type="slidenum">
              <a:rPr lang="en"/>
              <a:t>‹#›</a:t>
            </a:fld>
            <a:endParaRPr/>
          </a:p>
        </p:txBody>
      </p:sp>
      <p:sp>
        <p:nvSpPr>
          <p:cNvPr id="86" name="Google Shape;86;p25"/>
          <p:cNvSpPr/>
          <p:nvPr/>
        </p:nvSpPr>
        <p:spPr>
          <a:xfrm>
            <a:off x="867750" y="393425"/>
            <a:ext cx="806700" cy="806700"/>
          </a:xfrm>
          <a:prstGeom prst="rect">
            <a:avLst/>
          </a:prstGeom>
          <a:solidFill>
            <a:schemeClr val="accent1"/>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 name="Shape 13"/>
        <p:cNvGrpSpPr/>
        <p:nvPr/>
      </p:nvGrpSpPr>
      <p:grpSpPr>
        <a:xfrm>
          <a:off x="0" y="0"/>
          <a:ext cx="0" cy="0"/>
          <a:chOff x="0" y="0"/>
          <a:chExt cx="0" cy="0"/>
        </a:xfrm>
      </p:grpSpPr>
      <p:sp>
        <p:nvSpPr>
          <p:cNvPr id="14" name="Google Shape;14;p15"/>
          <p:cNvSpPr/>
          <p:nvPr/>
        </p:nvSpPr>
        <p:spPr>
          <a:xfrm>
            <a:off x="1271100" y="-75"/>
            <a:ext cx="7872900" cy="5143500"/>
          </a:xfrm>
          <a:prstGeom prst="rect">
            <a:avLst/>
          </a:prstGeom>
          <a:solidFill>
            <a:srgbClr val="FFFFFF"/>
          </a:solidFill>
          <a:ln>
            <a:noFill/>
          </a:ln>
          <a:effectLst>
            <a:outerShdw blurRad="285750" rotWithShape="0" algn="bl" dir="10800000" dist="190500">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15"/>
          <p:cNvSpPr/>
          <p:nvPr/>
        </p:nvSpPr>
        <p:spPr>
          <a:xfrm>
            <a:off x="8750300" y="4356125"/>
            <a:ext cx="393600" cy="3936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15"/>
          <p:cNvSpPr/>
          <p:nvPr/>
        </p:nvSpPr>
        <p:spPr>
          <a:xfrm>
            <a:off x="877500" y="393525"/>
            <a:ext cx="7872900" cy="806700"/>
          </a:xfrm>
          <a:prstGeom prst="rect">
            <a:avLst/>
          </a:prstGeom>
          <a:solidFill>
            <a:schemeClr val="accent1"/>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15"/>
          <p:cNvSpPr txBox="1"/>
          <p:nvPr>
            <p:ph type="title"/>
          </p:nvPr>
        </p:nvSpPr>
        <p:spPr>
          <a:xfrm>
            <a:off x="1182200" y="393475"/>
            <a:ext cx="6739500" cy="806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400"/>
              <a:buNone/>
              <a:defRPr/>
            </a:lvl1pPr>
            <a:lvl2pPr lvl="1" rtl="0" algn="l">
              <a:lnSpc>
                <a:spcPct val="100000"/>
              </a:lnSpc>
              <a:spcBef>
                <a:spcPts val="0"/>
              </a:spcBef>
              <a:spcAft>
                <a:spcPts val="0"/>
              </a:spcAft>
              <a:buSzPts val="2400"/>
              <a:buNone/>
              <a:defRPr/>
            </a:lvl2pPr>
            <a:lvl3pPr lvl="2" rtl="0" algn="l">
              <a:lnSpc>
                <a:spcPct val="100000"/>
              </a:lnSpc>
              <a:spcBef>
                <a:spcPts val="0"/>
              </a:spcBef>
              <a:spcAft>
                <a:spcPts val="0"/>
              </a:spcAft>
              <a:buSzPts val="2400"/>
              <a:buNone/>
              <a:defRPr/>
            </a:lvl3pPr>
            <a:lvl4pPr lvl="3" rtl="0" algn="l">
              <a:lnSpc>
                <a:spcPct val="100000"/>
              </a:lnSpc>
              <a:spcBef>
                <a:spcPts val="0"/>
              </a:spcBef>
              <a:spcAft>
                <a:spcPts val="0"/>
              </a:spcAft>
              <a:buSzPts val="2400"/>
              <a:buNone/>
              <a:defRPr/>
            </a:lvl4pPr>
            <a:lvl5pPr lvl="4" rtl="0" algn="l">
              <a:lnSpc>
                <a:spcPct val="100000"/>
              </a:lnSpc>
              <a:spcBef>
                <a:spcPts val="0"/>
              </a:spcBef>
              <a:spcAft>
                <a:spcPts val="0"/>
              </a:spcAft>
              <a:buSzPts val="2400"/>
              <a:buNone/>
              <a:defRPr/>
            </a:lvl5pPr>
            <a:lvl6pPr lvl="5" rtl="0" algn="l">
              <a:lnSpc>
                <a:spcPct val="100000"/>
              </a:lnSpc>
              <a:spcBef>
                <a:spcPts val="0"/>
              </a:spcBef>
              <a:spcAft>
                <a:spcPts val="0"/>
              </a:spcAft>
              <a:buSzPts val="2400"/>
              <a:buNone/>
              <a:defRPr/>
            </a:lvl6pPr>
            <a:lvl7pPr lvl="6" rtl="0" algn="l">
              <a:lnSpc>
                <a:spcPct val="100000"/>
              </a:lnSpc>
              <a:spcBef>
                <a:spcPts val="0"/>
              </a:spcBef>
              <a:spcAft>
                <a:spcPts val="0"/>
              </a:spcAft>
              <a:buSzPts val="2400"/>
              <a:buNone/>
              <a:defRPr/>
            </a:lvl7pPr>
            <a:lvl8pPr lvl="7" rtl="0" algn="l">
              <a:lnSpc>
                <a:spcPct val="100000"/>
              </a:lnSpc>
              <a:spcBef>
                <a:spcPts val="0"/>
              </a:spcBef>
              <a:spcAft>
                <a:spcPts val="0"/>
              </a:spcAft>
              <a:buSzPts val="2400"/>
              <a:buNone/>
              <a:defRPr/>
            </a:lvl8pPr>
            <a:lvl9pPr lvl="8" rtl="0" algn="l">
              <a:lnSpc>
                <a:spcPct val="100000"/>
              </a:lnSpc>
              <a:spcBef>
                <a:spcPts val="0"/>
              </a:spcBef>
              <a:spcAft>
                <a:spcPts val="0"/>
              </a:spcAft>
              <a:buSzPts val="2400"/>
              <a:buNone/>
              <a:defRPr/>
            </a:lvl9pPr>
          </a:lstStyle>
          <a:p/>
        </p:txBody>
      </p:sp>
      <p:sp>
        <p:nvSpPr>
          <p:cNvPr id="18" name="Google Shape;18;p15"/>
          <p:cNvSpPr txBox="1"/>
          <p:nvPr>
            <p:ph idx="12" type="sldNum"/>
          </p:nvPr>
        </p:nvSpPr>
        <p:spPr>
          <a:xfrm>
            <a:off x="8750400" y="4356225"/>
            <a:ext cx="393600" cy="393600"/>
          </a:xfrm>
          <a:prstGeom prst="rect">
            <a:avLst/>
          </a:prstGeom>
          <a:solidFill>
            <a:schemeClr val="accent1"/>
          </a:solid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1pPr>
            <a:lvl2pPr indent="0" lvl="1"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2pPr>
            <a:lvl3pPr indent="0" lvl="2"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3pPr>
            <a:lvl4pPr indent="0" lvl="3"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4pPr>
            <a:lvl5pPr indent="0" lvl="4"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5pPr>
            <a:lvl6pPr indent="0" lvl="5"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6pPr>
            <a:lvl7pPr indent="0" lvl="6"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7pPr>
            <a:lvl8pPr indent="0" lvl="7"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8pPr>
            <a:lvl9pPr indent="0" lvl="8"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9pPr>
          </a:lstStyle>
          <a:p>
            <a:pPr indent="0" lvl="0" marL="0" rtl="0" algn="ctr">
              <a:spcBef>
                <a:spcPts val="0"/>
              </a:spcBef>
              <a:spcAft>
                <a:spcPts val="0"/>
              </a:spcAft>
              <a:buNone/>
            </a:pPr>
            <a:fld id="{00000000-1234-1234-1234-123412341234}" type="slidenum">
              <a:rPr lang="en"/>
              <a:t>‹#›</a:t>
            </a:fld>
            <a:endParaRPr/>
          </a:p>
        </p:txBody>
      </p:sp>
      <p:sp>
        <p:nvSpPr>
          <p:cNvPr id="19" name="Google Shape;19;p15"/>
          <p:cNvSpPr/>
          <p:nvPr/>
        </p:nvSpPr>
        <p:spPr>
          <a:xfrm>
            <a:off x="7943750" y="393425"/>
            <a:ext cx="806700" cy="806700"/>
          </a:xfrm>
          <a:prstGeom prst="rect">
            <a:avLst/>
          </a:prstGeom>
          <a:solidFill>
            <a:srgbClr val="FFFFFF">
              <a:alpha val="525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20" name="Shape 20"/>
        <p:cNvGrpSpPr/>
        <p:nvPr/>
      </p:nvGrpSpPr>
      <p:grpSpPr>
        <a:xfrm>
          <a:off x="0" y="0"/>
          <a:ext cx="0" cy="0"/>
          <a:chOff x="0" y="0"/>
          <a:chExt cx="0" cy="0"/>
        </a:xfrm>
      </p:grpSpPr>
      <p:sp>
        <p:nvSpPr>
          <p:cNvPr id="21" name="Google Shape;21;p16"/>
          <p:cNvSpPr/>
          <p:nvPr/>
        </p:nvSpPr>
        <p:spPr>
          <a:xfrm>
            <a:off x="3047925" y="-75"/>
            <a:ext cx="6096000" cy="5143500"/>
          </a:xfrm>
          <a:prstGeom prst="rect">
            <a:avLst/>
          </a:prstGeom>
          <a:solidFill>
            <a:srgbClr val="FFFFFF"/>
          </a:solidFill>
          <a:ln>
            <a:noFill/>
          </a:ln>
          <a:effectLst>
            <a:outerShdw blurRad="285750" rotWithShape="0" algn="bl" dir="10800000" dist="190500">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16"/>
          <p:cNvSpPr/>
          <p:nvPr/>
        </p:nvSpPr>
        <p:spPr>
          <a:xfrm>
            <a:off x="2241225" y="1770000"/>
            <a:ext cx="6509100" cy="1603500"/>
          </a:xfrm>
          <a:prstGeom prst="rect">
            <a:avLst/>
          </a:prstGeom>
          <a:solidFill>
            <a:schemeClr val="accent1"/>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16"/>
          <p:cNvSpPr txBox="1"/>
          <p:nvPr>
            <p:ph type="ctrTitle"/>
          </p:nvPr>
        </p:nvSpPr>
        <p:spPr>
          <a:xfrm>
            <a:off x="2935400" y="1846200"/>
            <a:ext cx="5814900" cy="9108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3600"/>
              <a:buNone/>
              <a:defRPr sz="3600"/>
            </a:lvl1pPr>
            <a:lvl2pPr lvl="1" rtl="0" algn="l">
              <a:lnSpc>
                <a:spcPct val="100000"/>
              </a:lnSpc>
              <a:spcBef>
                <a:spcPts val="0"/>
              </a:spcBef>
              <a:spcAft>
                <a:spcPts val="0"/>
              </a:spcAft>
              <a:buSzPts val="3600"/>
              <a:buNone/>
              <a:defRPr sz="3600"/>
            </a:lvl2pPr>
            <a:lvl3pPr lvl="2" rtl="0" algn="l">
              <a:lnSpc>
                <a:spcPct val="100000"/>
              </a:lnSpc>
              <a:spcBef>
                <a:spcPts val="0"/>
              </a:spcBef>
              <a:spcAft>
                <a:spcPts val="0"/>
              </a:spcAft>
              <a:buSzPts val="3600"/>
              <a:buNone/>
              <a:defRPr sz="3600"/>
            </a:lvl3pPr>
            <a:lvl4pPr lvl="3" rtl="0" algn="l">
              <a:lnSpc>
                <a:spcPct val="100000"/>
              </a:lnSpc>
              <a:spcBef>
                <a:spcPts val="0"/>
              </a:spcBef>
              <a:spcAft>
                <a:spcPts val="0"/>
              </a:spcAft>
              <a:buSzPts val="3600"/>
              <a:buNone/>
              <a:defRPr sz="3600"/>
            </a:lvl4pPr>
            <a:lvl5pPr lvl="4" rtl="0" algn="l">
              <a:lnSpc>
                <a:spcPct val="100000"/>
              </a:lnSpc>
              <a:spcBef>
                <a:spcPts val="0"/>
              </a:spcBef>
              <a:spcAft>
                <a:spcPts val="0"/>
              </a:spcAft>
              <a:buSzPts val="3600"/>
              <a:buNone/>
              <a:defRPr sz="3600"/>
            </a:lvl5pPr>
            <a:lvl6pPr lvl="5" rtl="0" algn="l">
              <a:lnSpc>
                <a:spcPct val="100000"/>
              </a:lnSpc>
              <a:spcBef>
                <a:spcPts val="0"/>
              </a:spcBef>
              <a:spcAft>
                <a:spcPts val="0"/>
              </a:spcAft>
              <a:buSzPts val="3600"/>
              <a:buNone/>
              <a:defRPr sz="3600"/>
            </a:lvl6pPr>
            <a:lvl7pPr lvl="6" rtl="0" algn="l">
              <a:lnSpc>
                <a:spcPct val="100000"/>
              </a:lnSpc>
              <a:spcBef>
                <a:spcPts val="0"/>
              </a:spcBef>
              <a:spcAft>
                <a:spcPts val="0"/>
              </a:spcAft>
              <a:buSzPts val="3600"/>
              <a:buNone/>
              <a:defRPr sz="3600"/>
            </a:lvl7pPr>
            <a:lvl8pPr lvl="7" rtl="0" algn="l">
              <a:lnSpc>
                <a:spcPct val="100000"/>
              </a:lnSpc>
              <a:spcBef>
                <a:spcPts val="0"/>
              </a:spcBef>
              <a:spcAft>
                <a:spcPts val="0"/>
              </a:spcAft>
              <a:buSzPts val="3600"/>
              <a:buNone/>
              <a:defRPr sz="3600"/>
            </a:lvl8pPr>
            <a:lvl9pPr lvl="8" rtl="0" algn="l">
              <a:lnSpc>
                <a:spcPct val="100000"/>
              </a:lnSpc>
              <a:spcBef>
                <a:spcPts val="0"/>
              </a:spcBef>
              <a:spcAft>
                <a:spcPts val="0"/>
              </a:spcAft>
              <a:buSzPts val="3600"/>
              <a:buNone/>
              <a:defRPr sz="3600"/>
            </a:lvl9pPr>
          </a:lstStyle>
          <a:p/>
        </p:txBody>
      </p:sp>
      <p:sp>
        <p:nvSpPr>
          <p:cNvPr id="24" name="Google Shape;24;p16"/>
          <p:cNvSpPr txBox="1"/>
          <p:nvPr>
            <p:ph idx="1" type="subTitle"/>
          </p:nvPr>
        </p:nvSpPr>
        <p:spPr>
          <a:xfrm>
            <a:off x="2935400" y="2604625"/>
            <a:ext cx="5814900" cy="4518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Clr>
                <a:schemeClr val="lt1"/>
              </a:buClr>
              <a:buSzPts val="1800"/>
              <a:buNone/>
              <a:defRPr sz="1800">
                <a:solidFill>
                  <a:schemeClr val="lt1"/>
                </a:solidFill>
              </a:defRPr>
            </a:lvl1pPr>
            <a:lvl2pPr lvl="1" rtl="0" algn="l">
              <a:lnSpc>
                <a:spcPct val="100000"/>
              </a:lnSpc>
              <a:spcBef>
                <a:spcPts val="0"/>
              </a:spcBef>
              <a:spcAft>
                <a:spcPts val="0"/>
              </a:spcAft>
              <a:buClr>
                <a:schemeClr val="lt1"/>
              </a:buClr>
              <a:buSzPts val="1800"/>
              <a:buNone/>
              <a:defRPr sz="1800">
                <a:solidFill>
                  <a:schemeClr val="lt1"/>
                </a:solidFill>
              </a:defRPr>
            </a:lvl2pPr>
            <a:lvl3pPr lvl="2" rtl="0" algn="l">
              <a:lnSpc>
                <a:spcPct val="100000"/>
              </a:lnSpc>
              <a:spcBef>
                <a:spcPts val="0"/>
              </a:spcBef>
              <a:spcAft>
                <a:spcPts val="0"/>
              </a:spcAft>
              <a:buClr>
                <a:schemeClr val="lt1"/>
              </a:buClr>
              <a:buSzPts val="1800"/>
              <a:buNone/>
              <a:defRPr sz="1800">
                <a:solidFill>
                  <a:schemeClr val="lt1"/>
                </a:solidFill>
              </a:defRPr>
            </a:lvl3pPr>
            <a:lvl4pPr lvl="3" rtl="0" algn="l">
              <a:lnSpc>
                <a:spcPct val="100000"/>
              </a:lnSpc>
              <a:spcBef>
                <a:spcPts val="0"/>
              </a:spcBef>
              <a:spcAft>
                <a:spcPts val="0"/>
              </a:spcAft>
              <a:buClr>
                <a:schemeClr val="lt1"/>
              </a:buClr>
              <a:buSzPts val="1800"/>
              <a:buNone/>
              <a:defRPr sz="1800">
                <a:solidFill>
                  <a:schemeClr val="lt1"/>
                </a:solidFill>
              </a:defRPr>
            </a:lvl4pPr>
            <a:lvl5pPr lvl="4" rtl="0" algn="l">
              <a:lnSpc>
                <a:spcPct val="100000"/>
              </a:lnSpc>
              <a:spcBef>
                <a:spcPts val="0"/>
              </a:spcBef>
              <a:spcAft>
                <a:spcPts val="0"/>
              </a:spcAft>
              <a:buClr>
                <a:schemeClr val="lt1"/>
              </a:buClr>
              <a:buSzPts val="1800"/>
              <a:buNone/>
              <a:defRPr sz="1800">
                <a:solidFill>
                  <a:schemeClr val="lt1"/>
                </a:solidFill>
              </a:defRPr>
            </a:lvl5pPr>
            <a:lvl6pPr lvl="5" rtl="0" algn="l">
              <a:lnSpc>
                <a:spcPct val="100000"/>
              </a:lnSpc>
              <a:spcBef>
                <a:spcPts val="0"/>
              </a:spcBef>
              <a:spcAft>
                <a:spcPts val="0"/>
              </a:spcAft>
              <a:buClr>
                <a:schemeClr val="lt1"/>
              </a:buClr>
              <a:buSzPts val="1800"/>
              <a:buNone/>
              <a:defRPr sz="1800">
                <a:solidFill>
                  <a:schemeClr val="lt1"/>
                </a:solidFill>
              </a:defRPr>
            </a:lvl6pPr>
            <a:lvl7pPr lvl="6" rtl="0" algn="l">
              <a:lnSpc>
                <a:spcPct val="100000"/>
              </a:lnSpc>
              <a:spcBef>
                <a:spcPts val="0"/>
              </a:spcBef>
              <a:spcAft>
                <a:spcPts val="0"/>
              </a:spcAft>
              <a:buClr>
                <a:schemeClr val="lt1"/>
              </a:buClr>
              <a:buSzPts val="1800"/>
              <a:buNone/>
              <a:defRPr sz="1800">
                <a:solidFill>
                  <a:schemeClr val="lt1"/>
                </a:solidFill>
              </a:defRPr>
            </a:lvl7pPr>
            <a:lvl8pPr lvl="7" rtl="0" algn="l">
              <a:lnSpc>
                <a:spcPct val="100000"/>
              </a:lnSpc>
              <a:spcBef>
                <a:spcPts val="0"/>
              </a:spcBef>
              <a:spcAft>
                <a:spcPts val="0"/>
              </a:spcAft>
              <a:buClr>
                <a:schemeClr val="lt1"/>
              </a:buClr>
              <a:buSzPts val="1800"/>
              <a:buNone/>
              <a:defRPr sz="1800">
                <a:solidFill>
                  <a:schemeClr val="lt1"/>
                </a:solidFill>
              </a:defRPr>
            </a:lvl8pPr>
            <a:lvl9pPr lvl="8" rtl="0" algn="l">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25" name="Shape 25"/>
        <p:cNvGrpSpPr/>
        <p:nvPr/>
      </p:nvGrpSpPr>
      <p:grpSpPr>
        <a:xfrm>
          <a:off x="0" y="0"/>
          <a:ext cx="0" cy="0"/>
          <a:chOff x="0" y="0"/>
          <a:chExt cx="0" cy="0"/>
        </a:xfrm>
      </p:grpSpPr>
      <p:sp>
        <p:nvSpPr>
          <p:cNvPr id="26" name="Google Shape;26;p17"/>
          <p:cNvSpPr/>
          <p:nvPr/>
        </p:nvSpPr>
        <p:spPr>
          <a:xfrm>
            <a:off x="3047925" y="-75"/>
            <a:ext cx="6096000" cy="5143500"/>
          </a:xfrm>
          <a:prstGeom prst="rect">
            <a:avLst/>
          </a:prstGeom>
          <a:solidFill>
            <a:srgbClr val="FFFFFF"/>
          </a:solidFill>
          <a:ln>
            <a:noFill/>
          </a:ln>
          <a:effectLst>
            <a:outerShdw blurRad="285750" rotWithShape="0" algn="bl" dir="10800000" dist="190500">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17"/>
          <p:cNvSpPr/>
          <p:nvPr/>
        </p:nvSpPr>
        <p:spPr>
          <a:xfrm>
            <a:off x="2645075" y="393425"/>
            <a:ext cx="806700" cy="806700"/>
          </a:xfrm>
          <a:prstGeom prst="rect">
            <a:avLst/>
          </a:prstGeom>
          <a:solidFill>
            <a:schemeClr val="accent1"/>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17"/>
          <p:cNvSpPr/>
          <p:nvPr/>
        </p:nvSpPr>
        <p:spPr>
          <a:xfrm>
            <a:off x="8750300" y="4356125"/>
            <a:ext cx="393600" cy="3936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17"/>
          <p:cNvSpPr txBox="1"/>
          <p:nvPr>
            <p:ph idx="1" type="body"/>
          </p:nvPr>
        </p:nvSpPr>
        <p:spPr>
          <a:xfrm>
            <a:off x="3731575" y="393525"/>
            <a:ext cx="4713000" cy="4356000"/>
          </a:xfrm>
          <a:prstGeom prst="rect">
            <a:avLst/>
          </a:prstGeom>
          <a:noFill/>
          <a:ln>
            <a:noFill/>
          </a:ln>
        </p:spPr>
        <p:txBody>
          <a:bodyPr anchorCtr="0" anchor="t" bIns="91425" lIns="91425" spcFirstLastPara="1" rIns="91425" wrap="square" tIns="91425">
            <a:noAutofit/>
          </a:bodyPr>
          <a:lstStyle>
            <a:lvl1pPr indent="-457200" lvl="0" marL="457200" rtl="0" algn="l">
              <a:lnSpc>
                <a:spcPct val="100000"/>
              </a:lnSpc>
              <a:spcBef>
                <a:spcPts val="600"/>
              </a:spcBef>
              <a:spcAft>
                <a:spcPts val="0"/>
              </a:spcAft>
              <a:buSzPts val="3600"/>
              <a:buChar char="▪"/>
              <a:defRPr b="1" sz="3600"/>
            </a:lvl1pPr>
            <a:lvl2pPr indent="-457200" lvl="1" marL="914400" rtl="0" algn="l">
              <a:lnSpc>
                <a:spcPct val="100000"/>
              </a:lnSpc>
              <a:spcBef>
                <a:spcPts val="0"/>
              </a:spcBef>
              <a:spcAft>
                <a:spcPts val="0"/>
              </a:spcAft>
              <a:buSzPts val="3600"/>
              <a:buChar char="▫"/>
              <a:defRPr b="1" sz="3600"/>
            </a:lvl2pPr>
            <a:lvl3pPr indent="-457200" lvl="2" marL="1371600" rtl="0" algn="l">
              <a:lnSpc>
                <a:spcPct val="100000"/>
              </a:lnSpc>
              <a:spcBef>
                <a:spcPts val="0"/>
              </a:spcBef>
              <a:spcAft>
                <a:spcPts val="0"/>
              </a:spcAft>
              <a:buSzPts val="3600"/>
              <a:buChar char="▫"/>
              <a:defRPr b="1" sz="3600"/>
            </a:lvl3pPr>
            <a:lvl4pPr indent="-457200" lvl="3" marL="1828800" rtl="0" algn="l">
              <a:lnSpc>
                <a:spcPct val="100000"/>
              </a:lnSpc>
              <a:spcBef>
                <a:spcPts val="0"/>
              </a:spcBef>
              <a:spcAft>
                <a:spcPts val="0"/>
              </a:spcAft>
              <a:buSzPts val="3600"/>
              <a:buChar char="▫"/>
              <a:defRPr b="1" sz="3600"/>
            </a:lvl4pPr>
            <a:lvl5pPr indent="-457200" lvl="4" marL="2286000" rtl="0" algn="l">
              <a:lnSpc>
                <a:spcPct val="100000"/>
              </a:lnSpc>
              <a:spcBef>
                <a:spcPts val="0"/>
              </a:spcBef>
              <a:spcAft>
                <a:spcPts val="0"/>
              </a:spcAft>
              <a:buSzPts val="3600"/>
              <a:buChar char="○"/>
              <a:defRPr b="1" sz="3600"/>
            </a:lvl5pPr>
            <a:lvl6pPr indent="-457200" lvl="5" marL="2743200" rtl="0" algn="l">
              <a:lnSpc>
                <a:spcPct val="100000"/>
              </a:lnSpc>
              <a:spcBef>
                <a:spcPts val="0"/>
              </a:spcBef>
              <a:spcAft>
                <a:spcPts val="0"/>
              </a:spcAft>
              <a:buSzPts val="3600"/>
              <a:buChar char="■"/>
              <a:defRPr b="1" sz="3600"/>
            </a:lvl6pPr>
            <a:lvl7pPr indent="-457200" lvl="6" marL="3200400" rtl="0" algn="l">
              <a:lnSpc>
                <a:spcPct val="100000"/>
              </a:lnSpc>
              <a:spcBef>
                <a:spcPts val="0"/>
              </a:spcBef>
              <a:spcAft>
                <a:spcPts val="0"/>
              </a:spcAft>
              <a:buSzPts val="3600"/>
              <a:buChar char="●"/>
              <a:defRPr b="1" sz="3600"/>
            </a:lvl7pPr>
            <a:lvl8pPr indent="-457200" lvl="7" marL="3657600" rtl="0" algn="l">
              <a:lnSpc>
                <a:spcPct val="100000"/>
              </a:lnSpc>
              <a:spcBef>
                <a:spcPts val="0"/>
              </a:spcBef>
              <a:spcAft>
                <a:spcPts val="0"/>
              </a:spcAft>
              <a:buSzPts val="3600"/>
              <a:buChar char="○"/>
              <a:defRPr b="1" sz="3600"/>
            </a:lvl8pPr>
            <a:lvl9pPr indent="-457200" lvl="8" marL="4114800" rtl="0" algn="l">
              <a:lnSpc>
                <a:spcPct val="100000"/>
              </a:lnSpc>
              <a:spcBef>
                <a:spcPts val="0"/>
              </a:spcBef>
              <a:spcAft>
                <a:spcPts val="0"/>
              </a:spcAft>
              <a:buSzPts val="3600"/>
              <a:buChar char="■"/>
              <a:defRPr b="1" sz="3600"/>
            </a:lvl9pPr>
          </a:lstStyle>
          <a:p/>
        </p:txBody>
      </p:sp>
      <p:sp>
        <p:nvSpPr>
          <p:cNvPr id="30" name="Google Shape;30;p17"/>
          <p:cNvSpPr txBox="1"/>
          <p:nvPr/>
        </p:nvSpPr>
        <p:spPr>
          <a:xfrm>
            <a:off x="2654717" y="337850"/>
            <a:ext cx="787200" cy="65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200"/>
              <a:buFont typeface="Arial"/>
              <a:buNone/>
            </a:pPr>
            <a:r>
              <a:rPr b="1" i="0" lang="en" sz="7200" u="none" cap="none" strike="noStrike">
                <a:solidFill>
                  <a:srgbClr val="FFFFFF"/>
                </a:solidFill>
                <a:latin typeface="Arial"/>
                <a:ea typeface="Arial"/>
                <a:cs typeface="Arial"/>
                <a:sym typeface="Arial"/>
              </a:rPr>
              <a:t>“</a:t>
            </a:r>
            <a:endParaRPr b="1" i="0" sz="7200" u="none" cap="none" strike="noStrike">
              <a:solidFill>
                <a:srgbClr val="FFFFFF"/>
              </a:solidFill>
              <a:latin typeface="Arial"/>
              <a:ea typeface="Arial"/>
              <a:cs typeface="Arial"/>
              <a:sym typeface="Arial"/>
            </a:endParaRPr>
          </a:p>
        </p:txBody>
      </p:sp>
      <p:sp>
        <p:nvSpPr>
          <p:cNvPr id="31" name="Google Shape;31;p17"/>
          <p:cNvSpPr txBox="1"/>
          <p:nvPr>
            <p:ph idx="12" type="sldNum"/>
          </p:nvPr>
        </p:nvSpPr>
        <p:spPr>
          <a:xfrm>
            <a:off x="8750400" y="4356225"/>
            <a:ext cx="393600" cy="393600"/>
          </a:xfrm>
          <a:prstGeom prst="rect">
            <a:avLst/>
          </a:prstGeom>
          <a:solidFill>
            <a:schemeClr val="accent1"/>
          </a:solid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1pPr>
            <a:lvl2pPr indent="0" lvl="1"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2pPr>
            <a:lvl3pPr indent="0" lvl="2"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3pPr>
            <a:lvl4pPr indent="0" lvl="3"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4pPr>
            <a:lvl5pPr indent="0" lvl="4"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5pPr>
            <a:lvl6pPr indent="0" lvl="5"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6pPr>
            <a:lvl7pPr indent="0" lvl="6"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7pPr>
            <a:lvl8pPr indent="0" lvl="7"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8pPr>
            <a:lvl9pPr indent="0" lvl="8"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32" name="Shape 32"/>
        <p:cNvGrpSpPr/>
        <p:nvPr/>
      </p:nvGrpSpPr>
      <p:grpSpPr>
        <a:xfrm>
          <a:off x="0" y="0"/>
          <a:ext cx="0" cy="0"/>
          <a:chOff x="0" y="0"/>
          <a:chExt cx="0" cy="0"/>
        </a:xfrm>
      </p:grpSpPr>
      <p:sp>
        <p:nvSpPr>
          <p:cNvPr id="33" name="Google Shape;33;p18"/>
          <p:cNvSpPr/>
          <p:nvPr/>
        </p:nvSpPr>
        <p:spPr>
          <a:xfrm>
            <a:off x="1271100" y="-75"/>
            <a:ext cx="7872900" cy="5143500"/>
          </a:xfrm>
          <a:prstGeom prst="rect">
            <a:avLst/>
          </a:prstGeom>
          <a:solidFill>
            <a:srgbClr val="FFFFFF"/>
          </a:solidFill>
          <a:ln>
            <a:noFill/>
          </a:ln>
          <a:effectLst>
            <a:outerShdw blurRad="285750" rotWithShape="0" algn="bl" dir="10800000" dist="190500">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18"/>
          <p:cNvSpPr/>
          <p:nvPr/>
        </p:nvSpPr>
        <p:spPr>
          <a:xfrm>
            <a:off x="8750300" y="4356125"/>
            <a:ext cx="393600" cy="3936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18"/>
          <p:cNvSpPr/>
          <p:nvPr/>
        </p:nvSpPr>
        <p:spPr>
          <a:xfrm>
            <a:off x="877500" y="393525"/>
            <a:ext cx="7872900" cy="806700"/>
          </a:xfrm>
          <a:prstGeom prst="rect">
            <a:avLst/>
          </a:prstGeom>
          <a:solidFill>
            <a:schemeClr val="accent1"/>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18"/>
          <p:cNvSpPr txBox="1"/>
          <p:nvPr>
            <p:ph type="title"/>
          </p:nvPr>
        </p:nvSpPr>
        <p:spPr>
          <a:xfrm>
            <a:off x="1182200" y="393475"/>
            <a:ext cx="6739500" cy="806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400"/>
              <a:buNone/>
              <a:defRPr/>
            </a:lvl1pPr>
            <a:lvl2pPr lvl="1" rtl="0" algn="l">
              <a:lnSpc>
                <a:spcPct val="100000"/>
              </a:lnSpc>
              <a:spcBef>
                <a:spcPts val="0"/>
              </a:spcBef>
              <a:spcAft>
                <a:spcPts val="0"/>
              </a:spcAft>
              <a:buSzPts val="2400"/>
              <a:buNone/>
              <a:defRPr/>
            </a:lvl2pPr>
            <a:lvl3pPr lvl="2" rtl="0" algn="l">
              <a:lnSpc>
                <a:spcPct val="100000"/>
              </a:lnSpc>
              <a:spcBef>
                <a:spcPts val="0"/>
              </a:spcBef>
              <a:spcAft>
                <a:spcPts val="0"/>
              </a:spcAft>
              <a:buSzPts val="2400"/>
              <a:buNone/>
              <a:defRPr/>
            </a:lvl3pPr>
            <a:lvl4pPr lvl="3" rtl="0" algn="l">
              <a:lnSpc>
                <a:spcPct val="100000"/>
              </a:lnSpc>
              <a:spcBef>
                <a:spcPts val="0"/>
              </a:spcBef>
              <a:spcAft>
                <a:spcPts val="0"/>
              </a:spcAft>
              <a:buSzPts val="2400"/>
              <a:buNone/>
              <a:defRPr/>
            </a:lvl4pPr>
            <a:lvl5pPr lvl="4" rtl="0" algn="l">
              <a:lnSpc>
                <a:spcPct val="100000"/>
              </a:lnSpc>
              <a:spcBef>
                <a:spcPts val="0"/>
              </a:spcBef>
              <a:spcAft>
                <a:spcPts val="0"/>
              </a:spcAft>
              <a:buSzPts val="2400"/>
              <a:buNone/>
              <a:defRPr/>
            </a:lvl5pPr>
            <a:lvl6pPr lvl="5" rtl="0" algn="l">
              <a:lnSpc>
                <a:spcPct val="100000"/>
              </a:lnSpc>
              <a:spcBef>
                <a:spcPts val="0"/>
              </a:spcBef>
              <a:spcAft>
                <a:spcPts val="0"/>
              </a:spcAft>
              <a:buSzPts val="2400"/>
              <a:buNone/>
              <a:defRPr/>
            </a:lvl6pPr>
            <a:lvl7pPr lvl="6" rtl="0" algn="l">
              <a:lnSpc>
                <a:spcPct val="100000"/>
              </a:lnSpc>
              <a:spcBef>
                <a:spcPts val="0"/>
              </a:spcBef>
              <a:spcAft>
                <a:spcPts val="0"/>
              </a:spcAft>
              <a:buSzPts val="2400"/>
              <a:buNone/>
              <a:defRPr/>
            </a:lvl7pPr>
            <a:lvl8pPr lvl="7" rtl="0" algn="l">
              <a:lnSpc>
                <a:spcPct val="100000"/>
              </a:lnSpc>
              <a:spcBef>
                <a:spcPts val="0"/>
              </a:spcBef>
              <a:spcAft>
                <a:spcPts val="0"/>
              </a:spcAft>
              <a:buSzPts val="2400"/>
              <a:buNone/>
              <a:defRPr/>
            </a:lvl8pPr>
            <a:lvl9pPr lvl="8" rtl="0" algn="l">
              <a:lnSpc>
                <a:spcPct val="100000"/>
              </a:lnSpc>
              <a:spcBef>
                <a:spcPts val="0"/>
              </a:spcBef>
              <a:spcAft>
                <a:spcPts val="0"/>
              </a:spcAft>
              <a:buSzPts val="2400"/>
              <a:buNone/>
              <a:defRPr/>
            </a:lvl9pPr>
          </a:lstStyle>
          <a:p/>
        </p:txBody>
      </p:sp>
      <p:sp>
        <p:nvSpPr>
          <p:cNvPr id="37" name="Google Shape;37;p18"/>
          <p:cNvSpPr txBox="1"/>
          <p:nvPr>
            <p:ph idx="1" type="body"/>
          </p:nvPr>
        </p:nvSpPr>
        <p:spPr>
          <a:xfrm>
            <a:off x="1556331" y="1349141"/>
            <a:ext cx="7085700" cy="2938500"/>
          </a:xfrm>
          <a:prstGeom prst="rect">
            <a:avLst/>
          </a:prstGeom>
          <a:noFill/>
          <a:ln>
            <a:noFill/>
          </a:ln>
        </p:spPr>
        <p:txBody>
          <a:bodyPr anchorCtr="0" anchor="t" bIns="91425" lIns="91425" spcFirstLastPara="1" rIns="91425" wrap="square" tIns="91425">
            <a:noAutofit/>
          </a:bodyPr>
          <a:lstStyle>
            <a:lvl1pPr indent="-393700" lvl="0" marL="457200" rtl="0" algn="l">
              <a:lnSpc>
                <a:spcPct val="100000"/>
              </a:lnSpc>
              <a:spcBef>
                <a:spcPts val="600"/>
              </a:spcBef>
              <a:spcAft>
                <a:spcPts val="0"/>
              </a:spcAft>
              <a:buSzPts val="2600"/>
              <a:buChar char="▪"/>
              <a:defRPr/>
            </a:lvl1pPr>
            <a:lvl2pPr indent="-393700" lvl="1" marL="914400" rtl="0" algn="l">
              <a:lnSpc>
                <a:spcPct val="100000"/>
              </a:lnSpc>
              <a:spcBef>
                <a:spcPts val="0"/>
              </a:spcBef>
              <a:spcAft>
                <a:spcPts val="0"/>
              </a:spcAft>
              <a:buSzPts val="2600"/>
              <a:buChar char="▫"/>
              <a:defRPr/>
            </a:lvl2pPr>
            <a:lvl3pPr indent="-393700" lvl="2" marL="1371600" rtl="0" algn="l">
              <a:lnSpc>
                <a:spcPct val="100000"/>
              </a:lnSpc>
              <a:spcBef>
                <a:spcPts val="0"/>
              </a:spcBef>
              <a:spcAft>
                <a:spcPts val="0"/>
              </a:spcAft>
              <a:buSzPts val="2600"/>
              <a:buChar char="▫"/>
              <a:defRPr/>
            </a:lvl3pPr>
            <a:lvl4pPr indent="-393700" lvl="3" marL="1828800" rtl="0" algn="l">
              <a:lnSpc>
                <a:spcPct val="100000"/>
              </a:lnSpc>
              <a:spcBef>
                <a:spcPts val="0"/>
              </a:spcBef>
              <a:spcAft>
                <a:spcPts val="0"/>
              </a:spcAft>
              <a:buSzPts val="2600"/>
              <a:buChar char="▫"/>
              <a:defRPr/>
            </a:lvl4pPr>
            <a:lvl5pPr indent="-393700" lvl="4" marL="2286000" rtl="0" algn="l">
              <a:lnSpc>
                <a:spcPct val="100000"/>
              </a:lnSpc>
              <a:spcBef>
                <a:spcPts val="0"/>
              </a:spcBef>
              <a:spcAft>
                <a:spcPts val="0"/>
              </a:spcAft>
              <a:buSzPts val="2600"/>
              <a:buChar char="○"/>
              <a:defRPr/>
            </a:lvl5pPr>
            <a:lvl6pPr indent="-393700" lvl="5" marL="2743200" rtl="0" algn="l">
              <a:lnSpc>
                <a:spcPct val="100000"/>
              </a:lnSpc>
              <a:spcBef>
                <a:spcPts val="0"/>
              </a:spcBef>
              <a:spcAft>
                <a:spcPts val="0"/>
              </a:spcAft>
              <a:buSzPts val="2600"/>
              <a:buChar char="■"/>
              <a:defRPr/>
            </a:lvl6pPr>
            <a:lvl7pPr indent="-393700" lvl="6" marL="3200400" rtl="0" algn="l">
              <a:lnSpc>
                <a:spcPct val="100000"/>
              </a:lnSpc>
              <a:spcBef>
                <a:spcPts val="0"/>
              </a:spcBef>
              <a:spcAft>
                <a:spcPts val="0"/>
              </a:spcAft>
              <a:buSzPts val="2600"/>
              <a:buChar char="●"/>
              <a:defRPr/>
            </a:lvl7pPr>
            <a:lvl8pPr indent="-393700" lvl="7" marL="3657600" rtl="0" algn="l">
              <a:lnSpc>
                <a:spcPct val="100000"/>
              </a:lnSpc>
              <a:spcBef>
                <a:spcPts val="0"/>
              </a:spcBef>
              <a:spcAft>
                <a:spcPts val="0"/>
              </a:spcAft>
              <a:buSzPts val="2600"/>
              <a:buChar char="○"/>
              <a:defRPr/>
            </a:lvl8pPr>
            <a:lvl9pPr indent="-393700" lvl="8" marL="4114800" rtl="0" algn="l">
              <a:lnSpc>
                <a:spcPct val="100000"/>
              </a:lnSpc>
              <a:spcBef>
                <a:spcPts val="0"/>
              </a:spcBef>
              <a:spcAft>
                <a:spcPts val="0"/>
              </a:spcAft>
              <a:buSzPts val="2600"/>
              <a:buChar char="■"/>
              <a:defRPr/>
            </a:lvl9pPr>
          </a:lstStyle>
          <a:p/>
        </p:txBody>
      </p:sp>
      <p:sp>
        <p:nvSpPr>
          <p:cNvPr id="38" name="Google Shape;38;p18"/>
          <p:cNvSpPr txBox="1"/>
          <p:nvPr>
            <p:ph idx="12" type="sldNum"/>
          </p:nvPr>
        </p:nvSpPr>
        <p:spPr>
          <a:xfrm>
            <a:off x="8750400" y="4356225"/>
            <a:ext cx="393600" cy="393600"/>
          </a:xfrm>
          <a:prstGeom prst="rect">
            <a:avLst/>
          </a:prstGeom>
          <a:solidFill>
            <a:schemeClr val="accent1"/>
          </a:solid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1pPr>
            <a:lvl2pPr indent="0" lvl="1"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2pPr>
            <a:lvl3pPr indent="0" lvl="2"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3pPr>
            <a:lvl4pPr indent="0" lvl="3"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4pPr>
            <a:lvl5pPr indent="0" lvl="4"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5pPr>
            <a:lvl6pPr indent="0" lvl="5"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6pPr>
            <a:lvl7pPr indent="0" lvl="6"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7pPr>
            <a:lvl8pPr indent="0" lvl="7"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8pPr>
            <a:lvl9pPr indent="0" lvl="8"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9pPr>
          </a:lstStyle>
          <a:p>
            <a:pPr indent="0" lvl="0" marL="0" rtl="0" algn="ctr">
              <a:spcBef>
                <a:spcPts val="0"/>
              </a:spcBef>
              <a:spcAft>
                <a:spcPts val="0"/>
              </a:spcAft>
              <a:buNone/>
            </a:pPr>
            <a:fld id="{00000000-1234-1234-1234-123412341234}" type="slidenum">
              <a:rPr lang="en"/>
              <a:t>‹#›</a:t>
            </a:fld>
            <a:endParaRPr/>
          </a:p>
        </p:txBody>
      </p:sp>
      <p:sp>
        <p:nvSpPr>
          <p:cNvPr id="39" name="Google Shape;39;p18"/>
          <p:cNvSpPr/>
          <p:nvPr/>
        </p:nvSpPr>
        <p:spPr>
          <a:xfrm>
            <a:off x="7943750" y="393425"/>
            <a:ext cx="806700" cy="806700"/>
          </a:xfrm>
          <a:prstGeom prst="rect">
            <a:avLst/>
          </a:prstGeom>
          <a:solidFill>
            <a:srgbClr val="FFFFFF">
              <a:alpha val="525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0" name="Shape 40"/>
        <p:cNvGrpSpPr/>
        <p:nvPr/>
      </p:nvGrpSpPr>
      <p:grpSpPr>
        <a:xfrm>
          <a:off x="0" y="0"/>
          <a:ext cx="0" cy="0"/>
          <a:chOff x="0" y="0"/>
          <a:chExt cx="0" cy="0"/>
        </a:xfrm>
      </p:grpSpPr>
      <p:sp>
        <p:nvSpPr>
          <p:cNvPr id="41" name="Google Shape;41;p19"/>
          <p:cNvSpPr/>
          <p:nvPr/>
        </p:nvSpPr>
        <p:spPr>
          <a:xfrm>
            <a:off x="1271100" y="-75"/>
            <a:ext cx="7872900" cy="5143500"/>
          </a:xfrm>
          <a:prstGeom prst="rect">
            <a:avLst/>
          </a:prstGeom>
          <a:solidFill>
            <a:srgbClr val="FFFFFF"/>
          </a:solidFill>
          <a:ln>
            <a:noFill/>
          </a:ln>
          <a:effectLst>
            <a:outerShdw blurRad="285750" rotWithShape="0" algn="bl" dir="10800000" dist="190500">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19"/>
          <p:cNvSpPr/>
          <p:nvPr/>
        </p:nvSpPr>
        <p:spPr>
          <a:xfrm>
            <a:off x="8750300" y="4356125"/>
            <a:ext cx="393600" cy="3936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19"/>
          <p:cNvSpPr txBox="1"/>
          <p:nvPr>
            <p:ph idx="12" type="sldNum"/>
          </p:nvPr>
        </p:nvSpPr>
        <p:spPr>
          <a:xfrm>
            <a:off x="8750400" y="4356225"/>
            <a:ext cx="393600" cy="393600"/>
          </a:xfrm>
          <a:prstGeom prst="rect">
            <a:avLst/>
          </a:prstGeom>
          <a:solidFill>
            <a:schemeClr val="accent1"/>
          </a:solid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1pPr>
            <a:lvl2pPr indent="0" lvl="1"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2pPr>
            <a:lvl3pPr indent="0" lvl="2"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3pPr>
            <a:lvl4pPr indent="0" lvl="3"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4pPr>
            <a:lvl5pPr indent="0" lvl="4"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5pPr>
            <a:lvl6pPr indent="0" lvl="5"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6pPr>
            <a:lvl7pPr indent="0" lvl="6"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7pPr>
            <a:lvl8pPr indent="0" lvl="7"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8pPr>
            <a:lvl9pPr indent="0" lvl="8"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44" name="Shape 44"/>
        <p:cNvGrpSpPr/>
        <p:nvPr/>
      </p:nvGrpSpPr>
      <p:grpSpPr>
        <a:xfrm>
          <a:off x="0" y="0"/>
          <a:ext cx="0" cy="0"/>
          <a:chOff x="0" y="0"/>
          <a:chExt cx="0" cy="0"/>
        </a:xfrm>
      </p:grpSpPr>
      <p:sp>
        <p:nvSpPr>
          <p:cNvPr id="45" name="Google Shape;45;p20"/>
          <p:cNvSpPr/>
          <p:nvPr/>
        </p:nvSpPr>
        <p:spPr>
          <a:xfrm>
            <a:off x="1271100" y="-75"/>
            <a:ext cx="7872900" cy="5143500"/>
          </a:xfrm>
          <a:prstGeom prst="rect">
            <a:avLst/>
          </a:prstGeom>
          <a:solidFill>
            <a:srgbClr val="FFFFFF"/>
          </a:solidFill>
          <a:ln>
            <a:noFill/>
          </a:ln>
          <a:effectLst>
            <a:outerShdw blurRad="285750" rotWithShape="0" algn="bl" dir="10800000" dist="190500">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0"/>
          <p:cNvSpPr/>
          <p:nvPr/>
        </p:nvSpPr>
        <p:spPr>
          <a:xfrm>
            <a:off x="8750300" y="4356125"/>
            <a:ext cx="393600" cy="3936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20"/>
          <p:cNvSpPr/>
          <p:nvPr/>
        </p:nvSpPr>
        <p:spPr>
          <a:xfrm>
            <a:off x="877500" y="393525"/>
            <a:ext cx="7872900" cy="806700"/>
          </a:xfrm>
          <a:prstGeom prst="rect">
            <a:avLst/>
          </a:prstGeom>
          <a:solidFill>
            <a:schemeClr val="accent1"/>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20"/>
          <p:cNvSpPr txBox="1"/>
          <p:nvPr>
            <p:ph type="title"/>
          </p:nvPr>
        </p:nvSpPr>
        <p:spPr>
          <a:xfrm>
            <a:off x="1182200" y="393475"/>
            <a:ext cx="6739500" cy="806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400"/>
              <a:buNone/>
              <a:defRPr/>
            </a:lvl1pPr>
            <a:lvl2pPr lvl="1" rtl="0" algn="l">
              <a:lnSpc>
                <a:spcPct val="100000"/>
              </a:lnSpc>
              <a:spcBef>
                <a:spcPts val="0"/>
              </a:spcBef>
              <a:spcAft>
                <a:spcPts val="0"/>
              </a:spcAft>
              <a:buSzPts val="2400"/>
              <a:buNone/>
              <a:defRPr/>
            </a:lvl2pPr>
            <a:lvl3pPr lvl="2" rtl="0" algn="l">
              <a:lnSpc>
                <a:spcPct val="100000"/>
              </a:lnSpc>
              <a:spcBef>
                <a:spcPts val="0"/>
              </a:spcBef>
              <a:spcAft>
                <a:spcPts val="0"/>
              </a:spcAft>
              <a:buSzPts val="2400"/>
              <a:buNone/>
              <a:defRPr/>
            </a:lvl3pPr>
            <a:lvl4pPr lvl="3" rtl="0" algn="l">
              <a:lnSpc>
                <a:spcPct val="100000"/>
              </a:lnSpc>
              <a:spcBef>
                <a:spcPts val="0"/>
              </a:spcBef>
              <a:spcAft>
                <a:spcPts val="0"/>
              </a:spcAft>
              <a:buSzPts val="2400"/>
              <a:buNone/>
              <a:defRPr/>
            </a:lvl4pPr>
            <a:lvl5pPr lvl="4" rtl="0" algn="l">
              <a:lnSpc>
                <a:spcPct val="100000"/>
              </a:lnSpc>
              <a:spcBef>
                <a:spcPts val="0"/>
              </a:spcBef>
              <a:spcAft>
                <a:spcPts val="0"/>
              </a:spcAft>
              <a:buSzPts val="2400"/>
              <a:buNone/>
              <a:defRPr/>
            </a:lvl5pPr>
            <a:lvl6pPr lvl="5" rtl="0" algn="l">
              <a:lnSpc>
                <a:spcPct val="100000"/>
              </a:lnSpc>
              <a:spcBef>
                <a:spcPts val="0"/>
              </a:spcBef>
              <a:spcAft>
                <a:spcPts val="0"/>
              </a:spcAft>
              <a:buSzPts val="2400"/>
              <a:buNone/>
              <a:defRPr/>
            </a:lvl6pPr>
            <a:lvl7pPr lvl="6" rtl="0" algn="l">
              <a:lnSpc>
                <a:spcPct val="100000"/>
              </a:lnSpc>
              <a:spcBef>
                <a:spcPts val="0"/>
              </a:spcBef>
              <a:spcAft>
                <a:spcPts val="0"/>
              </a:spcAft>
              <a:buSzPts val="2400"/>
              <a:buNone/>
              <a:defRPr/>
            </a:lvl7pPr>
            <a:lvl8pPr lvl="7" rtl="0" algn="l">
              <a:lnSpc>
                <a:spcPct val="100000"/>
              </a:lnSpc>
              <a:spcBef>
                <a:spcPts val="0"/>
              </a:spcBef>
              <a:spcAft>
                <a:spcPts val="0"/>
              </a:spcAft>
              <a:buSzPts val="2400"/>
              <a:buNone/>
              <a:defRPr/>
            </a:lvl8pPr>
            <a:lvl9pPr lvl="8" rtl="0" algn="l">
              <a:lnSpc>
                <a:spcPct val="100000"/>
              </a:lnSpc>
              <a:spcBef>
                <a:spcPts val="0"/>
              </a:spcBef>
              <a:spcAft>
                <a:spcPts val="0"/>
              </a:spcAft>
              <a:buSzPts val="2400"/>
              <a:buNone/>
              <a:defRPr/>
            </a:lvl9pPr>
          </a:lstStyle>
          <a:p/>
        </p:txBody>
      </p:sp>
      <p:sp>
        <p:nvSpPr>
          <p:cNvPr id="49" name="Google Shape;49;p20"/>
          <p:cNvSpPr txBox="1"/>
          <p:nvPr>
            <p:ph idx="1" type="body"/>
          </p:nvPr>
        </p:nvSpPr>
        <p:spPr>
          <a:xfrm>
            <a:off x="1576275" y="1367175"/>
            <a:ext cx="3482400" cy="3382500"/>
          </a:xfrm>
          <a:prstGeom prst="rect">
            <a:avLst/>
          </a:prstGeom>
          <a:noFill/>
          <a:ln>
            <a:noFill/>
          </a:ln>
        </p:spPr>
        <p:txBody>
          <a:bodyPr anchorCtr="0" anchor="t" bIns="91425" lIns="91425" spcFirstLastPara="1" rIns="91425" wrap="square" tIns="91425">
            <a:noAutofit/>
          </a:bodyPr>
          <a:lstStyle>
            <a:lvl1pPr indent="-368300" lvl="0" marL="457200" rtl="0" algn="l">
              <a:lnSpc>
                <a:spcPct val="100000"/>
              </a:lnSpc>
              <a:spcBef>
                <a:spcPts val="600"/>
              </a:spcBef>
              <a:spcAft>
                <a:spcPts val="0"/>
              </a:spcAft>
              <a:buSzPts val="2200"/>
              <a:buChar char="▪"/>
              <a:defRPr sz="2200"/>
            </a:lvl1pPr>
            <a:lvl2pPr indent="-368300" lvl="1" marL="914400" rtl="0" algn="l">
              <a:lnSpc>
                <a:spcPct val="100000"/>
              </a:lnSpc>
              <a:spcBef>
                <a:spcPts val="0"/>
              </a:spcBef>
              <a:spcAft>
                <a:spcPts val="0"/>
              </a:spcAft>
              <a:buSzPts val="2200"/>
              <a:buChar char="▫"/>
              <a:defRPr sz="2200"/>
            </a:lvl2pPr>
            <a:lvl3pPr indent="-368300" lvl="2" marL="1371600" rtl="0" algn="l">
              <a:lnSpc>
                <a:spcPct val="100000"/>
              </a:lnSpc>
              <a:spcBef>
                <a:spcPts val="0"/>
              </a:spcBef>
              <a:spcAft>
                <a:spcPts val="0"/>
              </a:spcAft>
              <a:buSzPts val="2200"/>
              <a:buChar char="▫"/>
              <a:defRPr sz="2200"/>
            </a:lvl3pPr>
            <a:lvl4pPr indent="-368300" lvl="3" marL="1828800" rtl="0" algn="l">
              <a:lnSpc>
                <a:spcPct val="100000"/>
              </a:lnSpc>
              <a:spcBef>
                <a:spcPts val="0"/>
              </a:spcBef>
              <a:spcAft>
                <a:spcPts val="0"/>
              </a:spcAft>
              <a:buSzPts val="2200"/>
              <a:buChar char="▫"/>
              <a:defRPr sz="2200"/>
            </a:lvl4pPr>
            <a:lvl5pPr indent="-368300" lvl="4" marL="2286000" rtl="0" algn="l">
              <a:lnSpc>
                <a:spcPct val="100000"/>
              </a:lnSpc>
              <a:spcBef>
                <a:spcPts val="0"/>
              </a:spcBef>
              <a:spcAft>
                <a:spcPts val="0"/>
              </a:spcAft>
              <a:buSzPts val="2200"/>
              <a:buChar char="○"/>
              <a:defRPr sz="2200"/>
            </a:lvl5pPr>
            <a:lvl6pPr indent="-368300" lvl="5" marL="2743200" rtl="0" algn="l">
              <a:lnSpc>
                <a:spcPct val="100000"/>
              </a:lnSpc>
              <a:spcBef>
                <a:spcPts val="0"/>
              </a:spcBef>
              <a:spcAft>
                <a:spcPts val="0"/>
              </a:spcAft>
              <a:buSzPts val="2200"/>
              <a:buChar char="■"/>
              <a:defRPr sz="2200"/>
            </a:lvl6pPr>
            <a:lvl7pPr indent="-368300" lvl="6" marL="3200400" rtl="0" algn="l">
              <a:lnSpc>
                <a:spcPct val="100000"/>
              </a:lnSpc>
              <a:spcBef>
                <a:spcPts val="0"/>
              </a:spcBef>
              <a:spcAft>
                <a:spcPts val="0"/>
              </a:spcAft>
              <a:buSzPts val="2200"/>
              <a:buChar char="●"/>
              <a:defRPr sz="2200"/>
            </a:lvl7pPr>
            <a:lvl8pPr indent="-368300" lvl="7" marL="3657600" rtl="0" algn="l">
              <a:lnSpc>
                <a:spcPct val="100000"/>
              </a:lnSpc>
              <a:spcBef>
                <a:spcPts val="0"/>
              </a:spcBef>
              <a:spcAft>
                <a:spcPts val="0"/>
              </a:spcAft>
              <a:buSzPts val="2200"/>
              <a:buChar char="○"/>
              <a:defRPr sz="2200"/>
            </a:lvl8pPr>
            <a:lvl9pPr indent="-368300" lvl="8" marL="4114800" rtl="0" algn="l">
              <a:lnSpc>
                <a:spcPct val="100000"/>
              </a:lnSpc>
              <a:spcBef>
                <a:spcPts val="0"/>
              </a:spcBef>
              <a:spcAft>
                <a:spcPts val="0"/>
              </a:spcAft>
              <a:buSzPts val="2200"/>
              <a:buChar char="■"/>
              <a:defRPr sz="2200"/>
            </a:lvl9pPr>
          </a:lstStyle>
          <a:p/>
        </p:txBody>
      </p:sp>
      <p:sp>
        <p:nvSpPr>
          <p:cNvPr id="50" name="Google Shape;50;p20"/>
          <p:cNvSpPr txBox="1"/>
          <p:nvPr>
            <p:ph idx="2" type="body"/>
          </p:nvPr>
        </p:nvSpPr>
        <p:spPr>
          <a:xfrm>
            <a:off x="5268071" y="1367175"/>
            <a:ext cx="3482400" cy="3382500"/>
          </a:xfrm>
          <a:prstGeom prst="rect">
            <a:avLst/>
          </a:prstGeom>
          <a:noFill/>
          <a:ln>
            <a:noFill/>
          </a:ln>
        </p:spPr>
        <p:txBody>
          <a:bodyPr anchorCtr="0" anchor="t" bIns="91425" lIns="91425" spcFirstLastPara="1" rIns="91425" wrap="square" tIns="91425">
            <a:noAutofit/>
          </a:bodyPr>
          <a:lstStyle>
            <a:lvl1pPr indent="-368300" lvl="0" marL="457200" rtl="0" algn="l">
              <a:lnSpc>
                <a:spcPct val="100000"/>
              </a:lnSpc>
              <a:spcBef>
                <a:spcPts val="600"/>
              </a:spcBef>
              <a:spcAft>
                <a:spcPts val="0"/>
              </a:spcAft>
              <a:buSzPts val="2200"/>
              <a:buChar char="▪"/>
              <a:defRPr sz="2200"/>
            </a:lvl1pPr>
            <a:lvl2pPr indent="-368300" lvl="1" marL="914400" rtl="0" algn="l">
              <a:lnSpc>
                <a:spcPct val="100000"/>
              </a:lnSpc>
              <a:spcBef>
                <a:spcPts val="0"/>
              </a:spcBef>
              <a:spcAft>
                <a:spcPts val="0"/>
              </a:spcAft>
              <a:buSzPts val="2200"/>
              <a:buChar char="▫"/>
              <a:defRPr sz="2200"/>
            </a:lvl2pPr>
            <a:lvl3pPr indent="-368300" lvl="2" marL="1371600" rtl="0" algn="l">
              <a:lnSpc>
                <a:spcPct val="100000"/>
              </a:lnSpc>
              <a:spcBef>
                <a:spcPts val="0"/>
              </a:spcBef>
              <a:spcAft>
                <a:spcPts val="0"/>
              </a:spcAft>
              <a:buSzPts val="2200"/>
              <a:buChar char="▫"/>
              <a:defRPr sz="2200"/>
            </a:lvl3pPr>
            <a:lvl4pPr indent="-368300" lvl="3" marL="1828800" rtl="0" algn="l">
              <a:lnSpc>
                <a:spcPct val="100000"/>
              </a:lnSpc>
              <a:spcBef>
                <a:spcPts val="0"/>
              </a:spcBef>
              <a:spcAft>
                <a:spcPts val="0"/>
              </a:spcAft>
              <a:buSzPts val="2200"/>
              <a:buChar char="▫"/>
              <a:defRPr sz="2200"/>
            </a:lvl4pPr>
            <a:lvl5pPr indent="-368300" lvl="4" marL="2286000" rtl="0" algn="l">
              <a:lnSpc>
                <a:spcPct val="100000"/>
              </a:lnSpc>
              <a:spcBef>
                <a:spcPts val="0"/>
              </a:spcBef>
              <a:spcAft>
                <a:spcPts val="0"/>
              </a:spcAft>
              <a:buSzPts val="2200"/>
              <a:buChar char="○"/>
              <a:defRPr sz="2200"/>
            </a:lvl5pPr>
            <a:lvl6pPr indent="-368300" lvl="5" marL="2743200" rtl="0" algn="l">
              <a:lnSpc>
                <a:spcPct val="100000"/>
              </a:lnSpc>
              <a:spcBef>
                <a:spcPts val="0"/>
              </a:spcBef>
              <a:spcAft>
                <a:spcPts val="0"/>
              </a:spcAft>
              <a:buSzPts val="2200"/>
              <a:buChar char="■"/>
              <a:defRPr sz="2200"/>
            </a:lvl6pPr>
            <a:lvl7pPr indent="-368300" lvl="6" marL="3200400" rtl="0" algn="l">
              <a:lnSpc>
                <a:spcPct val="100000"/>
              </a:lnSpc>
              <a:spcBef>
                <a:spcPts val="0"/>
              </a:spcBef>
              <a:spcAft>
                <a:spcPts val="0"/>
              </a:spcAft>
              <a:buSzPts val="2200"/>
              <a:buChar char="●"/>
              <a:defRPr sz="2200"/>
            </a:lvl7pPr>
            <a:lvl8pPr indent="-368300" lvl="7" marL="3657600" rtl="0" algn="l">
              <a:lnSpc>
                <a:spcPct val="100000"/>
              </a:lnSpc>
              <a:spcBef>
                <a:spcPts val="0"/>
              </a:spcBef>
              <a:spcAft>
                <a:spcPts val="0"/>
              </a:spcAft>
              <a:buSzPts val="2200"/>
              <a:buChar char="○"/>
              <a:defRPr sz="2200"/>
            </a:lvl8pPr>
            <a:lvl9pPr indent="-368300" lvl="8" marL="4114800" rtl="0" algn="l">
              <a:lnSpc>
                <a:spcPct val="100000"/>
              </a:lnSpc>
              <a:spcBef>
                <a:spcPts val="0"/>
              </a:spcBef>
              <a:spcAft>
                <a:spcPts val="0"/>
              </a:spcAft>
              <a:buSzPts val="2200"/>
              <a:buChar char="■"/>
              <a:defRPr sz="2200"/>
            </a:lvl9pPr>
          </a:lstStyle>
          <a:p/>
        </p:txBody>
      </p:sp>
      <p:sp>
        <p:nvSpPr>
          <p:cNvPr id="51" name="Google Shape;51;p20"/>
          <p:cNvSpPr txBox="1"/>
          <p:nvPr>
            <p:ph idx="12" type="sldNum"/>
          </p:nvPr>
        </p:nvSpPr>
        <p:spPr>
          <a:xfrm>
            <a:off x="8750400" y="4356225"/>
            <a:ext cx="393600" cy="393600"/>
          </a:xfrm>
          <a:prstGeom prst="rect">
            <a:avLst/>
          </a:prstGeom>
          <a:solidFill>
            <a:schemeClr val="accent1"/>
          </a:solid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1pPr>
            <a:lvl2pPr indent="0" lvl="1"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2pPr>
            <a:lvl3pPr indent="0" lvl="2"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3pPr>
            <a:lvl4pPr indent="0" lvl="3"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4pPr>
            <a:lvl5pPr indent="0" lvl="4"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5pPr>
            <a:lvl6pPr indent="0" lvl="5"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6pPr>
            <a:lvl7pPr indent="0" lvl="6"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7pPr>
            <a:lvl8pPr indent="0" lvl="7"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8pPr>
            <a:lvl9pPr indent="0" lvl="8"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9pPr>
          </a:lstStyle>
          <a:p>
            <a:pPr indent="0" lvl="0" marL="0" rtl="0" algn="ctr">
              <a:spcBef>
                <a:spcPts val="0"/>
              </a:spcBef>
              <a:spcAft>
                <a:spcPts val="0"/>
              </a:spcAft>
              <a:buNone/>
            </a:pPr>
            <a:fld id="{00000000-1234-1234-1234-123412341234}" type="slidenum">
              <a:rPr lang="en"/>
              <a:t>‹#›</a:t>
            </a:fld>
            <a:endParaRPr/>
          </a:p>
        </p:txBody>
      </p:sp>
      <p:sp>
        <p:nvSpPr>
          <p:cNvPr id="52" name="Google Shape;52;p20"/>
          <p:cNvSpPr/>
          <p:nvPr/>
        </p:nvSpPr>
        <p:spPr>
          <a:xfrm>
            <a:off x="7943750" y="393425"/>
            <a:ext cx="806700" cy="806700"/>
          </a:xfrm>
          <a:prstGeom prst="rect">
            <a:avLst/>
          </a:prstGeom>
          <a:solidFill>
            <a:srgbClr val="FFFFFF">
              <a:alpha val="525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53" name="Shape 53"/>
        <p:cNvGrpSpPr/>
        <p:nvPr/>
      </p:nvGrpSpPr>
      <p:grpSpPr>
        <a:xfrm>
          <a:off x="0" y="0"/>
          <a:ext cx="0" cy="0"/>
          <a:chOff x="0" y="0"/>
          <a:chExt cx="0" cy="0"/>
        </a:xfrm>
      </p:grpSpPr>
      <p:sp>
        <p:nvSpPr>
          <p:cNvPr id="54" name="Google Shape;54;p21"/>
          <p:cNvSpPr/>
          <p:nvPr/>
        </p:nvSpPr>
        <p:spPr>
          <a:xfrm>
            <a:off x="1271100" y="-75"/>
            <a:ext cx="7872900" cy="5143500"/>
          </a:xfrm>
          <a:prstGeom prst="rect">
            <a:avLst/>
          </a:prstGeom>
          <a:solidFill>
            <a:srgbClr val="FFFFFF"/>
          </a:solidFill>
          <a:ln>
            <a:noFill/>
          </a:ln>
          <a:effectLst>
            <a:outerShdw blurRad="285750" rotWithShape="0" algn="bl" dir="10800000" dist="190500">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21"/>
          <p:cNvSpPr/>
          <p:nvPr/>
        </p:nvSpPr>
        <p:spPr>
          <a:xfrm>
            <a:off x="8750300" y="4356125"/>
            <a:ext cx="393600" cy="393600"/>
          </a:xfrm>
          <a:prstGeom prst="rect">
            <a:avLst/>
          </a:prstGeom>
          <a:solidFill>
            <a:schemeClr val="accent1"/>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21"/>
          <p:cNvSpPr/>
          <p:nvPr/>
        </p:nvSpPr>
        <p:spPr>
          <a:xfrm>
            <a:off x="877500" y="393525"/>
            <a:ext cx="7872900" cy="806700"/>
          </a:xfrm>
          <a:prstGeom prst="rect">
            <a:avLst/>
          </a:prstGeom>
          <a:solidFill>
            <a:schemeClr val="accent1"/>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21"/>
          <p:cNvSpPr txBox="1"/>
          <p:nvPr>
            <p:ph type="title"/>
          </p:nvPr>
        </p:nvSpPr>
        <p:spPr>
          <a:xfrm>
            <a:off x="1182200" y="393475"/>
            <a:ext cx="6739500" cy="806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400"/>
              <a:buNone/>
              <a:defRPr/>
            </a:lvl1pPr>
            <a:lvl2pPr lvl="1" rtl="0" algn="l">
              <a:lnSpc>
                <a:spcPct val="100000"/>
              </a:lnSpc>
              <a:spcBef>
                <a:spcPts val="0"/>
              </a:spcBef>
              <a:spcAft>
                <a:spcPts val="0"/>
              </a:spcAft>
              <a:buSzPts val="2400"/>
              <a:buNone/>
              <a:defRPr/>
            </a:lvl2pPr>
            <a:lvl3pPr lvl="2" rtl="0" algn="l">
              <a:lnSpc>
                <a:spcPct val="100000"/>
              </a:lnSpc>
              <a:spcBef>
                <a:spcPts val="0"/>
              </a:spcBef>
              <a:spcAft>
                <a:spcPts val="0"/>
              </a:spcAft>
              <a:buSzPts val="2400"/>
              <a:buNone/>
              <a:defRPr/>
            </a:lvl3pPr>
            <a:lvl4pPr lvl="3" rtl="0" algn="l">
              <a:lnSpc>
                <a:spcPct val="100000"/>
              </a:lnSpc>
              <a:spcBef>
                <a:spcPts val="0"/>
              </a:spcBef>
              <a:spcAft>
                <a:spcPts val="0"/>
              </a:spcAft>
              <a:buSzPts val="2400"/>
              <a:buNone/>
              <a:defRPr/>
            </a:lvl4pPr>
            <a:lvl5pPr lvl="4" rtl="0" algn="l">
              <a:lnSpc>
                <a:spcPct val="100000"/>
              </a:lnSpc>
              <a:spcBef>
                <a:spcPts val="0"/>
              </a:spcBef>
              <a:spcAft>
                <a:spcPts val="0"/>
              </a:spcAft>
              <a:buSzPts val="2400"/>
              <a:buNone/>
              <a:defRPr/>
            </a:lvl5pPr>
            <a:lvl6pPr lvl="5" rtl="0" algn="l">
              <a:lnSpc>
                <a:spcPct val="100000"/>
              </a:lnSpc>
              <a:spcBef>
                <a:spcPts val="0"/>
              </a:spcBef>
              <a:spcAft>
                <a:spcPts val="0"/>
              </a:spcAft>
              <a:buSzPts val="2400"/>
              <a:buNone/>
              <a:defRPr/>
            </a:lvl6pPr>
            <a:lvl7pPr lvl="6" rtl="0" algn="l">
              <a:lnSpc>
                <a:spcPct val="100000"/>
              </a:lnSpc>
              <a:spcBef>
                <a:spcPts val="0"/>
              </a:spcBef>
              <a:spcAft>
                <a:spcPts val="0"/>
              </a:spcAft>
              <a:buSzPts val="2400"/>
              <a:buNone/>
              <a:defRPr/>
            </a:lvl7pPr>
            <a:lvl8pPr lvl="7" rtl="0" algn="l">
              <a:lnSpc>
                <a:spcPct val="100000"/>
              </a:lnSpc>
              <a:spcBef>
                <a:spcPts val="0"/>
              </a:spcBef>
              <a:spcAft>
                <a:spcPts val="0"/>
              </a:spcAft>
              <a:buSzPts val="2400"/>
              <a:buNone/>
              <a:defRPr/>
            </a:lvl8pPr>
            <a:lvl9pPr lvl="8" rtl="0" algn="l">
              <a:lnSpc>
                <a:spcPct val="100000"/>
              </a:lnSpc>
              <a:spcBef>
                <a:spcPts val="0"/>
              </a:spcBef>
              <a:spcAft>
                <a:spcPts val="0"/>
              </a:spcAft>
              <a:buSzPts val="2400"/>
              <a:buNone/>
              <a:defRPr/>
            </a:lvl9pPr>
          </a:lstStyle>
          <a:p/>
        </p:txBody>
      </p:sp>
      <p:sp>
        <p:nvSpPr>
          <p:cNvPr id="58" name="Google Shape;58;p21"/>
          <p:cNvSpPr txBox="1"/>
          <p:nvPr>
            <p:ph idx="1" type="body"/>
          </p:nvPr>
        </p:nvSpPr>
        <p:spPr>
          <a:xfrm>
            <a:off x="1560175" y="1375225"/>
            <a:ext cx="2317500" cy="3374700"/>
          </a:xfrm>
          <a:prstGeom prst="rect">
            <a:avLst/>
          </a:prstGeom>
          <a:noFill/>
          <a:ln>
            <a:noFill/>
          </a:ln>
        </p:spPr>
        <p:txBody>
          <a:bodyPr anchorCtr="0" anchor="t" bIns="91425" lIns="91425" spcFirstLastPara="1" rIns="91425" wrap="square" tIns="91425">
            <a:noAutofit/>
          </a:bodyPr>
          <a:lstStyle>
            <a:lvl1pPr indent="-342900" lvl="0" marL="457200" rtl="0" algn="l">
              <a:lnSpc>
                <a:spcPct val="100000"/>
              </a:lnSpc>
              <a:spcBef>
                <a:spcPts val="600"/>
              </a:spcBef>
              <a:spcAft>
                <a:spcPts val="0"/>
              </a:spcAft>
              <a:buSzPts val="1800"/>
              <a:buChar char="▪"/>
              <a:defRPr sz="1800"/>
            </a:lvl1pPr>
            <a:lvl2pPr indent="-342900" lvl="1" marL="914400" rtl="0" algn="l">
              <a:lnSpc>
                <a:spcPct val="100000"/>
              </a:lnSpc>
              <a:spcBef>
                <a:spcPts val="0"/>
              </a:spcBef>
              <a:spcAft>
                <a:spcPts val="0"/>
              </a:spcAft>
              <a:buSzPts val="1800"/>
              <a:buChar char="▫"/>
              <a:defRPr sz="1800"/>
            </a:lvl2pPr>
            <a:lvl3pPr indent="-342900" lvl="2" marL="1371600" rtl="0" algn="l">
              <a:lnSpc>
                <a:spcPct val="100000"/>
              </a:lnSpc>
              <a:spcBef>
                <a:spcPts val="0"/>
              </a:spcBef>
              <a:spcAft>
                <a:spcPts val="0"/>
              </a:spcAft>
              <a:buSzPts val="1800"/>
              <a:buChar char="▫"/>
              <a:defRPr sz="1800"/>
            </a:lvl3pPr>
            <a:lvl4pPr indent="-342900" lvl="3" marL="1828800" rtl="0" algn="l">
              <a:lnSpc>
                <a:spcPct val="100000"/>
              </a:lnSpc>
              <a:spcBef>
                <a:spcPts val="0"/>
              </a:spcBef>
              <a:spcAft>
                <a:spcPts val="0"/>
              </a:spcAft>
              <a:buSzPts val="1800"/>
              <a:buChar char="▫"/>
              <a:defRPr sz="1800"/>
            </a:lvl4pPr>
            <a:lvl5pPr indent="-342900" lvl="4" marL="2286000" rtl="0" algn="l">
              <a:lnSpc>
                <a:spcPct val="100000"/>
              </a:lnSpc>
              <a:spcBef>
                <a:spcPts val="0"/>
              </a:spcBef>
              <a:spcAft>
                <a:spcPts val="0"/>
              </a:spcAft>
              <a:buSzPts val="1800"/>
              <a:buChar char="○"/>
              <a:defRPr sz="1800"/>
            </a:lvl5pPr>
            <a:lvl6pPr indent="-342900" lvl="5" marL="2743200" rtl="0" algn="l">
              <a:lnSpc>
                <a:spcPct val="100000"/>
              </a:lnSpc>
              <a:spcBef>
                <a:spcPts val="0"/>
              </a:spcBef>
              <a:spcAft>
                <a:spcPts val="0"/>
              </a:spcAft>
              <a:buSzPts val="1800"/>
              <a:buChar char="■"/>
              <a:defRPr sz="1800"/>
            </a:lvl6pPr>
            <a:lvl7pPr indent="-342900" lvl="6" marL="3200400" rtl="0" algn="l">
              <a:lnSpc>
                <a:spcPct val="100000"/>
              </a:lnSpc>
              <a:spcBef>
                <a:spcPts val="0"/>
              </a:spcBef>
              <a:spcAft>
                <a:spcPts val="0"/>
              </a:spcAft>
              <a:buSzPts val="1800"/>
              <a:buChar char="●"/>
              <a:defRPr sz="1800"/>
            </a:lvl7pPr>
            <a:lvl8pPr indent="-342900" lvl="7" marL="3657600" rtl="0" algn="l">
              <a:lnSpc>
                <a:spcPct val="100000"/>
              </a:lnSpc>
              <a:spcBef>
                <a:spcPts val="0"/>
              </a:spcBef>
              <a:spcAft>
                <a:spcPts val="0"/>
              </a:spcAft>
              <a:buSzPts val="1800"/>
              <a:buChar char="○"/>
              <a:defRPr sz="1800"/>
            </a:lvl8pPr>
            <a:lvl9pPr indent="-342900" lvl="8" marL="4114800" rtl="0" algn="l">
              <a:lnSpc>
                <a:spcPct val="100000"/>
              </a:lnSpc>
              <a:spcBef>
                <a:spcPts val="0"/>
              </a:spcBef>
              <a:spcAft>
                <a:spcPts val="0"/>
              </a:spcAft>
              <a:buSzPts val="1800"/>
              <a:buChar char="■"/>
              <a:defRPr sz="1800"/>
            </a:lvl9pPr>
          </a:lstStyle>
          <a:p/>
        </p:txBody>
      </p:sp>
      <p:sp>
        <p:nvSpPr>
          <p:cNvPr id="59" name="Google Shape;59;p21"/>
          <p:cNvSpPr txBox="1"/>
          <p:nvPr>
            <p:ph idx="2" type="body"/>
          </p:nvPr>
        </p:nvSpPr>
        <p:spPr>
          <a:xfrm>
            <a:off x="3996525" y="1375225"/>
            <a:ext cx="2317500" cy="3374700"/>
          </a:xfrm>
          <a:prstGeom prst="rect">
            <a:avLst/>
          </a:prstGeom>
          <a:noFill/>
          <a:ln>
            <a:noFill/>
          </a:ln>
        </p:spPr>
        <p:txBody>
          <a:bodyPr anchorCtr="0" anchor="t" bIns="91425" lIns="91425" spcFirstLastPara="1" rIns="91425" wrap="square" tIns="91425">
            <a:noAutofit/>
          </a:bodyPr>
          <a:lstStyle>
            <a:lvl1pPr indent="-342900" lvl="0" marL="457200" rtl="0" algn="l">
              <a:lnSpc>
                <a:spcPct val="100000"/>
              </a:lnSpc>
              <a:spcBef>
                <a:spcPts val="600"/>
              </a:spcBef>
              <a:spcAft>
                <a:spcPts val="0"/>
              </a:spcAft>
              <a:buSzPts val="1800"/>
              <a:buChar char="▪"/>
              <a:defRPr sz="1800"/>
            </a:lvl1pPr>
            <a:lvl2pPr indent="-342900" lvl="1" marL="914400" rtl="0" algn="l">
              <a:lnSpc>
                <a:spcPct val="100000"/>
              </a:lnSpc>
              <a:spcBef>
                <a:spcPts val="0"/>
              </a:spcBef>
              <a:spcAft>
                <a:spcPts val="0"/>
              </a:spcAft>
              <a:buSzPts val="1800"/>
              <a:buChar char="▫"/>
              <a:defRPr sz="1800"/>
            </a:lvl2pPr>
            <a:lvl3pPr indent="-342900" lvl="2" marL="1371600" rtl="0" algn="l">
              <a:lnSpc>
                <a:spcPct val="100000"/>
              </a:lnSpc>
              <a:spcBef>
                <a:spcPts val="0"/>
              </a:spcBef>
              <a:spcAft>
                <a:spcPts val="0"/>
              </a:spcAft>
              <a:buSzPts val="1800"/>
              <a:buChar char="▫"/>
              <a:defRPr sz="1800"/>
            </a:lvl3pPr>
            <a:lvl4pPr indent="-342900" lvl="3" marL="1828800" rtl="0" algn="l">
              <a:lnSpc>
                <a:spcPct val="100000"/>
              </a:lnSpc>
              <a:spcBef>
                <a:spcPts val="0"/>
              </a:spcBef>
              <a:spcAft>
                <a:spcPts val="0"/>
              </a:spcAft>
              <a:buSzPts val="1800"/>
              <a:buChar char="▫"/>
              <a:defRPr sz="1800"/>
            </a:lvl4pPr>
            <a:lvl5pPr indent="-342900" lvl="4" marL="2286000" rtl="0" algn="l">
              <a:lnSpc>
                <a:spcPct val="100000"/>
              </a:lnSpc>
              <a:spcBef>
                <a:spcPts val="0"/>
              </a:spcBef>
              <a:spcAft>
                <a:spcPts val="0"/>
              </a:spcAft>
              <a:buSzPts val="1800"/>
              <a:buChar char="○"/>
              <a:defRPr sz="1800"/>
            </a:lvl5pPr>
            <a:lvl6pPr indent="-342900" lvl="5" marL="2743200" rtl="0" algn="l">
              <a:lnSpc>
                <a:spcPct val="100000"/>
              </a:lnSpc>
              <a:spcBef>
                <a:spcPts val="0"/>
              </a:spcBef>
              <a:spcAft>
                <a:spcPts val="0"/>
              </a:spcAft>
              <a:buSzPts val="1800"/>
              <a:buChar char="■"/>
              <a:defRPr sz="1800"/>
            </a:lvl6pPr>
            <a:lvl7pPr indent="-342900" lvl="6" marL="3200400" rtl="0" algn="l">
              <a:lnSpc>
                <a:spcPct val="100000"/>
              </a:lnSpc>
              <a:spcBef>
                <a:spcPts val="0"/>
              </a:spcBef>
              <a:spcAft>
                <a:spcPts val="0"/>
              </a:spcAft>
              <a:buSzPts val="1800"/>
              <a:buChar char="●"/>
              <a:defRPr sz="1800"/>
            </a:lvl7pPr>
            <a:lvl8pPr indent="-342900" lvl="7" marL="3657600" rtl="0" algn="l">
              <a:lnSpc>
                <a:spcPct val="100000"/>
              </a:lnSpc>
              <a:spcBef>
                <a:spcPts val="0"/>
              </a:spcBef>
              <a:spcAft>
                <a:spcPts val="0"/>
              </a:spcAft>
              <a:buSzPts val="1800"/>
              <a:buChar char="○"/>
              <a:defRPr sz="1800"/>
            </a:lvl8pPr>
            <a:lvl9pPr indent="-342900" lvl="8" marL="4114800" rtl="0" algn="l">
              <a:lnSpc>
                <a:spcPct val="100000"/>
              </a:lnSpc>
              <a:spcBef>
                <a:spcPts val="0"/>
              </a:spcBef>
              <a:spcAft>
                <a:spcPts val="0"/>
              </a:spcAft>
              <a:buSzPts val="1800"/>
              <a:buChar char="■"/>
              <a:defRPr sz="1800"/>
            </a:lvl9pPr>
          </a:lstStyle>
          <a:p/>
        </p:txBody>
      </p:sp>
      <p:sp>
        <p:nvSpPr>
          <p:cNvPr id="60" name="Google Shape;60;p21"/>
          <p:cNvSpPr txBox="1"/>
          <p:nvPr>
            <p:ph idx="3" type="body"/>
          </p:nvPr>
        </p:nvSpPr>
        <p:spPr>
          <a:xfrm>
            <a:off x="6432874" y="1375225"/>
            <a:ext cx="2317500" cy="3374700"/>
          </a:xfrm>
          <a:prstGeom prst="rect">
            <a:avLst/>
          </a:prstGeom>
          <a:noFill/>
          <a:ln>
            <a:noFill/>
          </a:ln>
        </p:spPr>
        <p:txBody>
          <a:bodyPr anchorCtr="0" anchor="t" bIns="91425" lIns="91425" spcFirstLastPara="1" rIns="91425" wrap="square" tIns="91425">
            <a:noAutofit/>
          </a:bodyPr>
          <a:lstStyle>
            <a:lvl1pPr indent="-342900" lvl="0" marL="457200" rtl="0" algn="l">
              <a:lnSpc>
                <a:spcPct val="100000"/>
              </a:lnSpc>
              <a:spcBef>
                <a:spcPts val="600"/>
              </a:spcBef>
              <a:spcAft>
                <a:spcPts val="0"/>
              </a:spcAft>
              <a:buSzPts val="1800"/>
              <a:buChar char="▪"/>
              <a:defRPr sz="1800"/>
            </a:lvl1pPr>
            <a:lvl2pPr indent="-342900" lvl="1" marL="914400" rtl="0" algn="l">
              <a:lnSpc>
                <a:spcPct val="100000"/>
              </a:lnSpc>
              <a:spcBef>
                <a:spcPts val="0"/>
              </a:spcBef>
              <a:spcAft>
                <a:spcPts val="0"/>
              </a:spcAft>
              <a:buSzPts val="1800"/>
              <a:buChar char="▫"/>
              <a:defRPr sz="1800"/>
            </a:lvl2pPr>
            <a:lvl3pPr indent="-342900" lvl="2" marL="1371600" rtl="0" algn="l">
              <a:lnSpc>
                <a:spcPct val="100000"/>
              </a:lnSpc>
              <a:spcBef>
                <a:spcPts val="0"/>
              </a:spcBef>
              <a:spcAft>
                <a:spcPts val="0"/>
              </a:spcAft>
              <a:buSzPts val="1800"/>
              <a:buChar char="▫"/>
              <a:defRPr sz="1800"/>
            </a:lvl3pPr>
            <a:lvl4pPr indent="-342900" lvl="3" marL="1828800" rtl="0" algn="l">
              <a:lnSpc>
                <a:spcPct val="100000"/>
              </a:lnSpc>
              <a:spcBef>
                <a:spcPts val="0"/>
              </a:spcBef>
              <a:spcAft>
                <a:spcPts val="0"/>
              </a:spcAft>
              <a:buSzPts val="1800"/>
              <a:buChar char="▫"/>
              <a:defRPr sz="1800"/>
            </a:lvl4pPr>
            <a:lvl5pPr indent="-342900" lvl="4" marL="2286000" rtl="0" algn="l">
              <a:lnSpc>
                <a:spcPct val="100000"/>
              </a:lnSpc>
              <a:spcBef>
                <a:spcPts val="0"/>
              </a:spcBef>
              <a:spcAft>
                <a:spcPts val="0"/>
              </a:spcAft>
              <a:buSzPts val="1800"/>
              <a:buChar char="○"/>
              <a:defRPr sz="1800"/>
            </a:lvl5pPr>
            <a:lvl6pPr indent="-342900" lvl="5" marL="2743200" rtl="0" algn="l">
              <a:lnSpc>
                <a:spcPct val="100000"/>
              </a:lnSpc>
              <a:spcBef>
                <a:spcPts val="0"/>
              </a:spcBef>
              <a:spcAft>
                <a:spcPts val="0"/>
              </a:spcAft>
              <a:buSzPts val="1800"/>
              <a:buChar char="■"/>
              <a:defRPr sz="1800"/>
            </a:lvl6pPr>
            <a:lvl7pPr indent="-342900" lvl="6" marL="3200400" rtl="0" algn="l">
              <a:lnSpc>
                <a:spcPct val="100000"/>
              </a:lnSpc>
              <a:spcBef>
                <a:spcPts val="0"/>
              </a:spcBef>
              <a:spcAft>
                <a:spcPts val="0"/>
              </a:spcAft>
              <a:buSzPts val="1800"/>
              <a:buChar char="●"/>
              <a:defRPr sz="1800"/>
            </a:lvl7pPr>
            <a:lvl8pPr indent="-342900" lvl="7" marL="3657600" rtl="0" algn="l">
              <a:lnSpc>
                <a:spcPct val="100000"/>
              </a:lnSpc>
              <a:spcBef>
                <a:spcPts val="0"/>
              </a:spcBef>
              <a:spcAft>
                <a:spcPts val="0"/>
              </a:spcAft>
              <a:buSzPts val="1800"/>
              <a:buChar char="○"/>
              <a:defRPr sz="1800"/>
            </a:lvl8pPr>
            <a:lvl9pPr indent="-342900" lvl="8" marL="4114800" rtl="0" algn="l">
              <a:lnSpc>
                <a:spcPct val="100000"/>
              </a:lnSpc>
              <a:spcBef>
                <a:spcPts val="0"/>
              </a:spcBef>
              <a:spcAft>
                <a:spcPts val="0"/>
              </a:spcAft>
              <a:buSzPts val="1800"/>
              <a:buChar char="■"/>
              <a:defRPr sz="1800"/>
            </a:lvl9pPr>
          </a:lstStyle>
          <a:p/>
        </p:txBody>
      </p:sp>
      <p:sp>
        <p:nvSpPr>
          <p:cNvPr id="61" name="Google Shape;61;p21"/>
          <p:cNvSpPr txBox="1"/>
          <p:nvPr>
            <p:ph idx="12" type="sldNum"/>
          </p:nvPr>
        </p:nvSpPr>
        <p:spPr>
          <a:xfrm>
            <a:off x="8750400" y="4356225"/>
            <a:ext cx="393600" cy="393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1pPr>
            <a:lvl2pPr indent="0" lvl="1"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2pPr>
            <a:lvl3pPr indent="0" lvl="2"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3pPr>
            <a:lvl4pPr indent="0" lvl="3"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4pPr>
            <a:lvl5pPr indent="0" lvl="4"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5pPr>
            <a:lvl6pPr indent="0" lvl="5"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6pPr>
            <a:lvl7pPr indent="0" lvl="6"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7pPr>
            <a:lvl8pPr indent="0" lvl="7"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8pPr>
            <a:lvl9pPr indent="0" lvl="8"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9pPr>
          </a:lstStyle>
          <a:p>
            <a:pPr indent="0" lvl="0" marL="0" rtl="0" algn="ctr">
              <a:spcBef>
                <a:spcPts val="0"/>
              </a:spcBef>
              <a:spcAft>
                <a:spcPts val="0"/>
              </a:spcAft>
              <a:buNone/>
            </a:pPr>
            <a:fld id="{00000000-1234-1234-1234-123412341234}" type="slidenum">
              <a:rPr lang="en"/>
              <a:t>‹#›</a:t>
            </a:fld>
            <a:endParaRPr/>
          </a:p>
        </p:txBody>
      </p:sp>
      <p:sp>
        <p:nvSpPr>
          <p:cNvPr id="62" name="Google Shape;62;p21"/>
          <p:cNvSpPr/>
          <p:nvPr/>
        </p:nvSpPr>
        <p:spPr>
          <a:xfrm>
            <a:off x="7943750" y="393425"/>
            <a:ext cx="806700" cy="806700"/>
          </a:xfrm>
          <a:prstGeom prst="rect">
            <a:avLst/>
          </a:prstGeom>
          <a:solidFill>
            <a:srgbClr val="FFFFFF">
              <a:alpha val="525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half slide">
  <p:cSld name="TITLE_AND_BODY_1">
    <p:spTree>
      <p:nvGrpSpPr>
        <p:cNvPr id="63" name="Shape 63"/>
        <p:cNvGrpSpPr/>
        <p:nvPr/>
      </p:nvGrpSpPr>
      <p:grpSpPr>
        <a:xfrm>
          <a:off x="0" y="0"/>
          <a:ext cx="0" cy="0"/>
          <a:chOff x="0" y="0"/>
          <a:chExt cx="0" cy="0"/>
        </a:xfrm>
      </p:grpSpPr>
      <p:sp>
        <p:nvSpPr>
          <p:cNvPr id="64" name="Google Shape;64;p22"/>
          <p:cNvSpPr/>
          <p:nvPr/>
        </p:nvSpPr>
        <p:spPr>
          <a:xfrm>
            <a:off x="4572000" y="-75"/>
            <a:ext cx="4572000" cy="5143500"/>
          </a:xfrm>
          <a:prstGeom prst="rect">
            <a:avLst/>
          </a:prstGeom>
          <a:solidFill>
            <a:srgbClr val="FFFFFF"/>
          </a:solidFill>
          <a:ln>
            <a:noFill/>
          </a:ln>
          <a:effectLst>
            <a:outerShdw blurRad="285750" rotWithShape="0" algn="bl" dir="10800000" dist="190500">
              <a:srgbClr val="000000">
                <a:alpha val="149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22"/>
          <p:cNvSpPr/>
          <p:nvPr/>
        </p:nvSpPr>
        <p:spPr>
          <a:xfrm>
            <a:off x="8750300" y="4356125"/>
            <a:ext cx="393600" cy="3936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22"/>
          <p:cNvSpPr/>
          <p:nvPr/>
        </p:nvSpPr>
        <p:spPr>
          <a:xfrm>
            <a:off x="4178396" y="393525"/>
            <a:ext cx="4572000" cy="806700"/>
          </a:xfrm>
          <a:prstGeom prst="rect">
            <a:avLst/>
          </a:prstGeom>
          <a:solidFill>
            <a:schemeClr val="accent1"/>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22"/>
          <p:cNvSpPr txBox="1"/>
          <p:nvPr>
            <p:ph type="title"/>
          </p:nvPr>
        </p:nvSpPr>
        <p:spPr>
          <a:xfrm>
            <a:off x="4483099" y="393475"/>
            <a:ext cx="3460800" cy="8067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000"/>
              <a:buNone/>
              <a:defRPr sz="2000"/>
            </a:lvl1pPr>
            <a:lvl2pPr lvl="1" rtl="0" algn="l">
              <a:lnSpc>
                <a:spcPct val="100000"/>
              </a:lnSpc>
              <a:spcBef>
                <a:spcPts val="0"/>
              </a:spcBef>
              <a:spcAft>
                <a:spcPts val="0"/>
              </a:spcAft>
              <a:buSzPts val="2000"/>
              <a:buNone/>
              <a:defRPr sz="2000"/>
            </a:lvl2pPr>
            <a:lvl3pPr lvl="2" rtl="0" algn="l">
              <a:lnSpc>
                <a:spcPct val="100000"/>
              </a:lnSpc>
              <a:spcBef>
                <a:spcPts val="0"/>
              </a:spcBef>
              <a:spcAft>
                <a:spcPts val="0"/>
              </a:spcAft>
              <a:buSzPts val="2000"/>
              <a:buNone/>
              <a:defRPr sz="2000"/>
            </a:lvl3pPr>
            <a:lvl4pPr lvl="3" rtl="0" algn="l">
              <a:lnSpc>
                <a:spcPct val="100000"/>
              </a:lnSpc>
              <a:spcBef>
                <a:spcPts val="0"/>
              </a:spcBef>
              <a:spcAft>
                <a:spcPts val="0"/>
              </a:spcAft>
              <a:buSzPts val="2000"/>
              <a:buNone/>
              <a:defRPr sz="2000"/>
            </a:lvl4pPr>
            <a:lvl5pPr lvl="4" rtl="0" algn="l">
              <a:lnSpc>
                <a:spcPct val="100000"/>
              </a:lnSpc>
              <a:spcBef>
                <a:spcPts val="0"/>
              </a:spcBef>
              <a:spcAft>
                <a:spcPts val="0"/>
              </a:spcAft>
              <a:buSzPts val="2000"/>
              <a:buNone/>
              <a:defRPr sz="2000"/>
            </a:lvl5pPr>
            <a:lvl6pPr lvl="5" rtl="0" algn="l">
              <a:lnSpc>
                <a:spcPct val="100000"/>
              </a:lnSpc>
              <a:spcBef>
                <a:spcPts val="0"/>
              </a:spcBef>
              <a:spcAft>
                <a:spcPts val="0"/>
              </a:spcAft>
              <a:buSzPts val="2000"/>
              <a:buNone/>
              <a:defRPr sz="2000"/>
            </a:lvl6pPr>
            <a:lvl7pPr lvl="6" rtl="0" algn="l">
              <a:lnSpc>
                <a:spcPct val="100000"/>
              </a:lnSpc>
              <a:spcBef>
                <a:spcPts val="0"/>
              </a:spcBef>
              <a:spcAft>
                <a:spcPts val="0"/>
              </a:spcAft>
              <a:buSzPts val="2000"/>
              <a:buNone/>
              <a:defRPr sz="2000"/>
            </a:lvl7pPr>
            <a:lvl8pPr lvl="7" rtl="0" algn="l">
              <a:lnSpc>
                <a:spcPct val="100000"/>
              </a:lnSpc>
              <a:spcBef>
                <a:spcPts val="0"/>
              </a:spcBef>
              <a:spcAft>
                <a:spcPts val="0"/>
              </a:spcAft>
              <a:buSzPts val="2000"/>
              <a:buNone/>
              <a:defRPr sz="2000"/>
            </a:lvl8pPr>
            <a:lvl9pPr lvl="8" rtl="0" algn="l">
              <a:lnSpc>
                <a:spcPct val="100000"/>
              </a:lnSpc>
              <a:spcBef>
                <a:spcPts val="0"/>
              </a:spcBef>
              <a:spcAft>
                <a:spcPts val="0"/>
              </a:spcAft>
              <a:buSzPts val="2000"/>
              <a:buNone/>
              <a:defRPr sz="2000"/>
            </a:lvl9pPr>
          </a:lstStyle>
          <a:p/>
        </p:txBody>
      </p:sp>
      <p:sp>
        <p:nvSpPr>
          <p:cNvPr id="68" name="Google Shape;68;p22"/>
          <p:cNvSpPr txBox="1"/>
          <p:nvPr>
            <p:ph idx="1" type="body"/>
          </p:nvPr>
        </p:nvSpPr>
        <p:spPr>
          <a:xfrm>
            <a:off x="4865550" y="1349150"/>
            <a:ext cx="3776400" cy="2938500"/>
          </a:xfrm>
          <a:prstGeom prst="rect">
            <a:avLst/>
          </a:prstGeom>
          <a:noFill/>
          <a:ln>
            <a:noFill/>
          </a:ln>
        </p:spPr>
        <p:txBody>
          <a:bodyPr anchorCtr="0" anchor="t" bIns="91425" lIns="91425" spcFirstLastPara="1" rIns="91425" wrap="square" tIns="91425">
            <a:noAutofit/>
          </a:bodyPr>
          <a:lstStyle>
            <a:lvl1pPr indent="-368300" lvl="0" marL="457200" rtl="0" algn="l">
              <a:lnSpc>
                <a:spcPct val="100000"/>
              </a:lnSpc>
              <a:spcBef>
                <a:spcPts val="600"/>
              </a:spcBef>
              <a:spcAft>
                <a:spcPts val="0"/>
              </a:spcAft>
              <a:buSzPts val="2200"/>
              <a:buChar char="▪"/>
              <a:defRPr sz="2200"/>
            </a:lvl1pPr>
            <a:lvl2pPr indent="-368300" lvl="1" marL="914400" rtl="0" algn="l">
              <a:lnSpc>
                <a:spcPct val="100000"/>
              </a:lnSpc>
              <a:spcBef>
                <a:spcPts val="0"/>
              </a:spcBef>
              <a:spcAft>
                <a:spcPts val="0"/>
              </a:spcAft>
              <a:buSzPts val="2200"/>
              <a:buChar char="▫"/>
              <a:defRPr sz="2200"/>
            </a:lvl2pPr>
            <a:lvl3pPr indent="-368300" lvl="2" marL="1371600" rtl="0" algn="l">
              <a:lnSpc>
                <a:spcPct val="100000"/>
              </a:lnSpc>
              <a:spcBef>
                <a:spcPts val="0"/>
              </a:spcBef>
              <a:spcAft>
                <a:spcPts val="0"/>
              </a:spcAft>
              <a:buSzPts val="2200"/>
              <a:buChar char="▫"/>
              <a:defRPr sz="2200"/>
            </a:lvl3pPr>
            <a:lvl4pPr indent="-368300" lvl="3" marL="1828800" rtl="0" algn="l">
              <a:lnSpc>
                <a:spcPct val="100000"/>
              </a:lnSpc>
              <a:spcBef>
                <a:spcPts val="0"/>
              </a:spcBef>
              <a:spcAft>
                <a:spcPts val="0"/>
              </a:spcAft>
              <a:buSzPts val="2200"/>
              <a:buChar char="▫"/>
              <a:defRPr sz="2200"/>
            </a:lvl4pPr>
            <a:lvl5pPr indent="-368300" lvl="4" marL="2286000" rtl="0" algn="l">
              <a:lnSpc>
                <a:spcPct val="100000"/>
              </a:lnSpc>
              <a:spcBef>
                <a:spcPts val="0"/>
              </a:spcBef>
              <a:spcAft>
                <a:spcPts val="0"/>
              </a:spcAft>
              <a:buSzPts val="2200"/>
              <a:buChar char="○"/>
              <a:defRPr sz="2200"/>
            </a:lvl5pPr>
            <a:lvl6pPr indent="-368300" lvl="5" marL="2743200" rtl="0" algn="l">
              <a:lnSpc>
                <a:spcPct val="100000"/>
              </a:lnSpc>
              <a:spcBef>
                <a:spcPts val="0"/>
              </a:spcBef>
              <a:spcAft>
                <a:spcPts val="0"/>
              </a:spcAft>
              <a:buSzPts val="2200"/>
              <a:buChar char="■"/>
              <a:defRPr sz="2200"/>
            </a:lvl6pPr>
            <a:lvl7pPr indent="-368300" lvl="6" marL="3200400" rtl="0" algn="l">
              <a:lnSpc>
                <a:spcPct val="100000"/>
              </a:lnSpc>
              <a:spcBef>
                <a:spcPts val="0"/>
              </a:spcBef>
              <a:spcAft>
                <a:spcPts val="0"/>
              </a:spcAft>
              <a:buSzPts val="2200"/>
              <a:buChar char="●"/>
              <a:defRPr sz="2200"/>
            </a:lvl7pPr>
            <a:lvl8pPr indent="-368300" lvl="7" marL="3657600" rtl="0" algn="l">
              <a:lnSpc>
                <a:spcPct val="100000"/>
              </a:lnSpc>
              <a:spcBef>
                <a:spcPts val="0"/>
              </a:spcBef>
              <a:spcAft>
                <a:spcPts val="0"/>
              </a:spcAft>
              <a:buSzPts val="2200"/>
              <a:buChar char="○"/>
              <a:defRPr sz="2200"/>
            </a:lvl8pPr>
            <a:lvl9pPr indent="-368300" lvl="8" marL="4114800" rtl="0" algn="l">
              <a:lnSpc>
                <a:spcPct val="100000"/>
              </a:lnSpc>
              <a:spcBef>
                <a:spcPts val="0"/>
              </a:spcBef>
              <a:spcAft>
                <a:spcPts val="0"/>
              </a:spcAft>
              <a:buSzPts val="2200"/>
              <a:buChar char="■"/>
              <a:defRPr sz="2200"/>
            </a:lvl9pPr>
          </a:lstStyle>
          <a:p/>
        </p:txBody>
      </p:sp>
      <p:sp>
        <p:nvSpPr>
          <p:cNvPr id="69" name="Google Shape;69;p22"/>
          <p:cNvSpPr txBox="1"/>
          <p:nvPr>
            <p:ph idx="12" type="sldNum"/>
          </p:nvPr>
        </p:nvSpPr>
        <p:spPr>
          <a:xfrm>
            <a:off x="8750400" y="4356225"/>
            <a:ext cx="393600" cy="393600"/>
          </a:xfrm>
          <a:prstGeom prst="rect">
            <a:avLst/>
          </a:prstGeom>
          <a:solidFill>
            <a:schemeClr val="accent1"/>
          </a:solid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1pPr>
            <a:lvl2pPr indent="0" lvl="1"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2pPr>
            <a:lvl3pPr indent="0" lvl="2"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3pPr>
            <a:lvl4pPr indent="0" lvl="3"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4pPr>
            <a:lvl5pPr indent="0" lvl="4"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5pPr>
            <a:lvl6pPr indent="0" lvl="5"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6pPr>
            <a:lvl7pPr indent="0" lvl="6"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7pPr>
            <a:lvl8pPr indent="0" lvl="7"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8pPr>
            <a:lvl9pPr indent="0" lvl="8"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9pPr>
          </a:lstStyle>
          <a:p>
            <a:pPr indent="0" lvl="0" marL="0" rtl="0" algn="ctr">
              <a:spcBef>
                <a:spcPts val="0"/>
              </a:spcBef>
              <a:spcAft>
                <a:spcPts val="0"/>
              </a:spcAft>
              <a:buNone/>
            </a:pPr>
            <a:fld id="{00000000-1234-1234-1234-123412341234}" type="slidenum">
              <a:rPr lang="en"/>
              <a:t>‹#›</a:t>
            </a:fld>
            <a:endParaRPr/>
          </a:p>
        </p:txBody>
      </p:sp>
      <p:sp>
        <p:nvSpPr>
          <p:cNvPr id="70" name="Google Shape;70;p22"/>
          <p:cNvSpPr/>
          <p:nvPr/>
        </p:nvSpPr>
        <p:spPr>
          <a:xfrm>
            <a:off x="7943750" y="393425"/>
            <a:ext cx="806700" cy="806700"/>
          </a:xfrm>
          <a:prstGeom prst="rect">
            <a:avLst/>
          </a:prstGeom>
          <a:solidFill>
            <a:srgbClr val="FFFFFF">
              <a:alpha val="5255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3"/>
          <p:cNvSpPr txBox="1"/>
          <p:nvPr>
            <p:ph type="title"/>
          </p:nvPr>
        </p:nvSpPr>
        <p:spPr>
          <a:xfrm>
            <a:off x="1182200" y="393475"/>
            <a:ext cx="6739500" cy="806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1"/>
              </a:buClr>
              <a:buSzPts val="2400"/>
              <a:buFont typeface="Barlow"/>
              <a:buNone/>
              <a:defRPr b="1" i="0" sz="2400" u="none" cap="none" strike="noStrike">
                <a:solidFill>
                  <a:schemeClr val="lt1"/>
                </a:solidFill>
                <a:latin typeface="Barlow"/>
                <a:ea typeface="Barlow"/>
                <a:cs typeface="Barlow"/>
                <a:sym typeface="Barlow"/>
              </a:defRPr>
            </a:lvl1pPr>
            <a:lvl2pPr lvl="1" marR="0" rtl="0" algn="l">
              <a:lnSpc>
                <a:spcPct val="100000"/>
              </a:lnSpc>
              <a:spcBef>
                <a:spcPts val="0"/>
              </a:spcBef>
              <a:spcAft>
                <a:spcPts val="0"/>
              </a:spcAft>
              <a:buClr>
                <a:schemeClr val="lt1"/>
              </a:buClr>
              <a:buSzPts val="2400"/>
              <a:buFont typeface="Barlow"/>
              <a:buNone/>
              <a:defRPr b="1" i="0" sz="2400" u="none" cap="none" strike="noStrike">
                <a:solidFill>
                  <a:schemeClr val="lt1"/>
                </a:solidFill>
                <a:latin typeface="Barlow"/>
                <a:ea typeface="Barlow"/>
                <a:cs typeface="Barlow"/>
                <a:sym typeface="Barlow"/>
              </a:defRPr>
            </a:lvl2pPr>
            <a:lvl3pPr lvl="2" marR="0" rtl="0" algn="l">
              <a:lnSpc>
                <a:spcPct val="100000"/>
              </a:lnSpc>
              <a:spcBef>
                <a:spcPts val="0"/>
              </a:spcBef>
              <a:spcAft>
                <a:spcPts val="0"/>
              </a:spcAft>
              <a:buClr>
                <a:schemeClr val="lt1"/>
              </a:buClr>
              <a:buSzPts val="2400"/>
              <a:buFont typeface="Barlow"/>
              <a:buNone/>
              <a:defRPr b="1" i="0" sz="2400" u="none" cap="none" strike="noStrike">
                <a:solidFill>
                  <a:schemeClr val="lt1"/>
                </a:solidFill>
                <a:latin typeface="Barlow"/>
                <a:ea typeface="Barlow"/>
                <a:cs typeface="Barlow"/>
                <a:sym typeface="Barlow"/>
              </a:defRPr>
            </a:lvl3pPr>
            <a:lvl4pPr lvl="3" marR="0" rtl="0" algn="l">
              <a:lnSpc>
                <a:spcPct val="100000"/>
              </a:lnSpc>
              <a:spcBef>
                <a:spcPts val="0"/>
              </a:spcBef>
              <a:spcAft>
                <a:spcPts val="0"/>
              </a:spcAft>
              <a:buClr>
                <a:schemeClr val="lt1"/>
              </a:buClr>
              <a:buSzPts val="2400"/>
              <a:buFont typeface="Barlow"/>
              <a:buNone/>
              <a:defRPr b="1" i="0" sz="2400" u="none" cap="none" strike="noStrike">
                <a:solidFill>
                  <a:schemeClr val="lt1"/>
                </a:solidFill>
                <a:latin typeface="Barlow"/>
                <a:ea typeface="Barlow"/>
                <a:cs typeface="Barlow"/>
                <a:sym typeface="Barlow"/>
              </a:defRPr>
            </a:lvl4pPr>
            <a:lvl5pPr lvl="4" marR="0" rtl="0" algn="l">
              <a:lnSpc>
                <a:spcPct val="100000"/>
              </a:lnSpc>
              <a:spcBef>
                <a:spcPts val="0"/>
              </a:spcBef>
              <a:spcAft>
                <a:spcPts val="0"/>
              </a:spcAft>
              <a:buClr>
                <a:schemeClr val="lt1"/>
              </a:buClr>
              <a:buSzPts val="2400"/>
              <a:buFont typeface="Barlow"/>
              <a:buNone/>
              <a:defRPr b="1" i="0" sz="2400" u="none" cap="none" strike="noStrike">
                <a:solidFill>
                  <a:schemeClr val="lt1"/>
                </a:solidFill>
                <a:latin typeface="Barlow"/>
                <a:ea typeface="Barlow"/>
                <a:cs typeface="Barlow"/>
                <a:sym typeface="Barlow"/>
              </a:defRPr>
            </a:lvl5pPr>
            <a:lvl6pPr lvl="5" marR="0" rtl="0" algn="l">
              <a:lnSpc>
                <a:spcPct val="100000"/>
              </a:lnSpc>
              <a:spcBef>
                <a:spcPts val="0"/>
              </a:spcBef>
              <a:spcAft>
                <a:spcPts val="0"/>
              </a:spcAft>
              <a:buClr>
                <a:schemeClr val="lt1"/>
              </a:buClr>
              <a:buSzPts val="2400"/>
              <a:buFont typeface="Barlow"/>
              <a:buNone/>
              <a:defRPr b="1" i="0" sz="2400" u="none" cap="none" strike="noStrike">
                <a:solidFill>
                  <a:schemeClr val="lt1"/>
                </a:solidFill>
                <a:latin typeface="Barlow"/>
                <a:ea typeface="Barlow"/>
                <a:cs typeface="Barlow"/>
                <a:sym typeface="Barlow"/>
              </a:defRPr>
            </a:lvl6pPr>
            <a:lvl7pPr lvl="6" marR="0" rtl="0" algn="l">
              <a:lnSpc>
                <a:spcPct val="100000"/>
              </a:lnSpc>
              <a:spcBef>
                <a:spcPts val="0"/>
              </a:spcBef>
              <a:spcAft>
                <a:spcPts val="0"/>
              </a:spcAft>
              <a:buClr>
                <a:schemeClr val="lt1"/>
              </a:buClr>
              <a:buSzPts val="2400"/>
              <a:buFont typeface="Barlow"/>
              <a:buNone/>
              <a:defRPr b="1" i="0" sz="2400" u="none" cap="none" strike="noStrike">
                <a:solidFill>
                  <a:schemeClr val="lt1"/>
                </a:solidFill>
                <a:latin typeface="Barlow"/>
                <a:ea typeface="Barlow"/>
                <a:cs typeface="Barlow"/>
                <a:sym typeface="Barlow"/>
              </a:defRPr>
            </a:lvl7pPr>
            <a:lvl8pPr lvl="7" marR="0" rtl="0" algn="l">
              <a:lnSpc>
                <a:spcPct val="100000"/>
              </a:lnSpc>
              <a:spcBef>
                <a:spcPts val="0"/>
              </a:spcBef>
              <a:spcAft>
                <a:spcPts val="0"/>
              </a:spcAft>
              <a:buClr>
                <a:schemeClr val="lt1"/>
              </a:buClr>
              <a:buSzPts val="2400"/>
              <a:buFont typeface="Barlow"/>
              <a:buNone/>
              <a:defRPr b="1" i="0" sz="2400" u="none" cap="none" strike="noStrike">
                <a:solidFill>
                  <a:schemeClr val="lt1"/>
                </a:solidFill>
                <a:latin typeface="Barlow"/>
                <a:ea typeface="Barlow"/>
                <a:cs typeface="Barlow"/>
                <a:sym typeface="Barlow"/>
              </a:defRPr>
            </a:lvl8pPr>
            <a:lvl9pPr lvl="8" marR="0" rtl="0" algn="l">
              <a:lnSpc>
                <a:spcPct val="100000"/>
              </a:lnSpc>
              <a:spcBef>
                <a:spcPts val="0"/>
              </a:spcBef>
              <a:spcAft>
                <a:spcPts val="0"/>
              </a:spcAft>
              <a:buClr>
                <a:schemeClr val="lt1"/>
              </a:buClr>
              <a:buSzPts val="2400"/>
              <a:buFont typeface="Barlow"/>
              <a:buNone/>
              <a:defRPr b="1" i="0" sz="2400" u="none" cap="none" strike="noStrike">
                <a:solidFill>
                  <a:schemeClr val="lt1"/>
                </a:solidFill>
                <a:latin typeface="Barlow"/>
                <a:ea typeface="Barlow"/>
                <a:cs typeface="Barlow"/>
                <a:sym typeface="Barlow"/>
              </a:defRPr>
            </a:lvl9pPr>
          </a:lstStyle>
          <a:p/>
        </p:txBody>
      </p:sp>
      <p:sp>
        <p:nvSpPr>
          <p:cNvPr id="7" name="Google Shape;7;p13"/>
          <p:cNvSpPr txBox="1"/>
          <p:nvPr>
            <p:ph idx="1" type="body"/>
          </p:nvPr>
        </p:nvSpPr>
        <p:spPr>
          <a:xfrm>
            <a:off x="1556331" y="1349141"/>
            <a:ext cx="7085700" cy="2938500"/>
          </a:xfrm>
          <a:prstGeom prst="rect">
            <a:avLst/>
          </a:prstGeom>
          <a:noFill/>
          <a:ln>
            <a:noFill/>
          </a:ln>
        </p:spPr>
        <p:txBody>
          <a:bodyPr anchorCtr="0" anchor="t" bIns="91425" lIns="91425" spcFirstLastPara="1" rIns="91425" wrap="square" tIns="91425">
            <a:noAutofit/>
          </a:bodyPr>
          <a:lstStyle>
            <a:lvl1pPr indent="-393700" lvl="0" marL="457200" marR="0" rtl="0" algn="l">
              <a:lnSpc>
                <a:spcPct val="100000"/>
              </a:lnSpc>
              <a:spcBef>
                <a:spcPts val="600"/>
              </a:spcBef>
              <a:spcAft>
                <a:spcPts val="0"/>
              </a:spcAft>
              <a:buClr>
                <a:schemeClr val="dk2"/>
              </a:buClr>
              <a:buSzPts val="2600"/>
              <a:buFont typeface="Barlow"/>
              <a:buChar char="▪"/>
              <a:defRPr b="0" i="0" sz="2600" u="none" cap="none" strike="noStrike">
                <a:solidFill>
                  <a:schemeClr val="dk1"/>
                </a:solidFill>
                <a:latin typeface="Barlow"/>
                <a:ea typeface="Barlow"/>
                <a:cs typeface="Barlow"/>
                <a:sym typeface="Barlow"/>
              </a:defRPr>
            </a:lvl1pPr>
            <a:lvl2pPr indent="-393700" lvl="1" marL="914400" marR="0" rtl="0" algn="l">
              <a:lnSpc>
                <a:spcPct val="100000"/>
              </a:lnSpc>
              <a:spcBef>
                <a:spcPts val="0"/>
              </a:spcBef>
              <a:spcAft>
                <a:spcPts val="0"/>
              </a:spcAft>
              <a:buClr>
                <a:schemeClr val="dk2"/>
              </a:buClr>
              <a:buSzPts val="2600"/>
              <a:buFont typeface="Barlow"/>
              <a:buChar char="▫"/>
              <a:defRPr b="0" i="0" sz="2600" u="none" cap="none" strike="noStrike">
                <a:solidFill>
                  <a:schemeClr val="dk1"/>
                </a:solidFill>
                <a:latin typeface="Barlow"/>
                <a:ea typeface="Barlow"/>
                <a:cs typeface="Barlow"/>
                <a:sym typeface="Barlow"/>
              </a:defRPr>
            </a:lvl2pPr>
            <a:lvl3pPr indent="-393700" lvl="2" marL="1371600" marR="0" rtl="0" algn="l">
              <a:lnSpc>
                <a:spcPct val="100000"/>
              </a:lnSpc>
              <a:spcBef>
                <a:spcPts val="0"/>
              </a:spcBef>
              <a:spcAft>
                <a:spcPts val="0"/>
              </a:spcAft>
              <a:buClr>
                <a:schemeClr val="dk2"/>
              </a:buClr>
              <a:buSzPts val="2600"/>
              <a:buFont typeface="Barlow"/>
              <a:buChar char="▫"/>
              <a:defRPr b="0" i="0" sz="2600" u="none" cap="none" strike="noStrike">
                <a:solidFill>
                  <a:schemeClr val="dk1"/>
                </a:solidFill>
                <a:latin typeface="Barlow"/>
                <a:ea typeface="Barlow"/>
                <a:cs typeface="Barlow"/>
                <a:sym typeface="Barlow"/>
              </a:defRPr>
            </a:lvl3pPr>
            <a:lvl4pPr indent="-393700" lvl="3" marL="1828800" marR="0" rtl="0" algn="l">
              <a:lnSpc>
                <a:spcPct val="100000"/>
              </a:lnSpc>
              <a:spcBef>
                <a:spcPts val="0"/>
              </a:spcBef>
              <a:spcAft>
                <a:spcPts val="0"/>
              </a:spcAft>
              <a:buClr>
                <a:schemeClr val="dk1"/>
              </a:buClr>
              <a:buSzPts val="2600"/>
              <a:buFont typeface="Barlow"/>
              <a:buChar char="▫"/>
              <a:defRPr b="0" i="0" sz="2600" u="none" cap="none" strike="noStrike">
                <a:solidFill>
                  <a:schemeClr val="dk1"/>
                </a:solidFill>
                <a:latin typeface="Barlow"/>
                <a:ea typeface="Barlow"/>
                <a:cs typeface="Barlow"/>
                <a:sym typeface="Barlow"/>
              </a:defRPr>
            </a:lvl4pPr>
            <a:lvl5pPr indent="-393700" lvl="4" marL="2286000" marR="0" rtl="0" algn="l">
              <a:lnSpc>
                <a:spcPct val="100000"/>
              </a:lnSpc>
              <a:spcBef>
                <a:spcPts val="0"/>
              </a:spcBef>
              <a:spcAft>
                <a:spcPts val="0"/>
              </a:spcAft>
              <a:buClr>
                <a:schemeClr val="dk1"/>
              </a:buClr>
              <a:buSzPts val="2600"/>
              <a:buFont typeface="Barlow"/>
              <a:buChar char="○"/>
              <a:defRPr b="0" i="0" sz="2600" u="none" cap="none" strike="noStrike">
                <a:solidFill>
                  <a:schemeClr val="dk1"/>
                </a:solidFill>
                <a:latin typeface="Barlow"/>
                <a:ea typeface="Barlow"/>
                <a:cs typeface="Barlow"/>
                <a:sym typeface="Barlow"/>
              </a:defRPr>
            </a:lvl5pPr>
            <a:lvl6pPr indent="-393700" lvl="5" marL="2743200" marR="0" rtl="0" algn="l">
              <a:lnSpc>
                <a:spcPct val="100000"/>
              </a:lnSpc>
              <a:spcBef>
                <a:spcPts val="0"/>
              </a:spcBef>
              <a:spcAft>
                <a:spcPts val="0"/>
              </a:spcAft>
              <a:buClr>
                <a:schemeClr val="dk1"/>
              </a:buClr>
              <a:buSzPts val="2600"/>
              <a:buFont typeface="Barlow"/>
              <a:buChar char="■"/>
              <a:defRPr b="0" i="0" sz="2600" u="none" cap="none" strike="noStrike">
                <a:solidFill>
                  <a:schemeClr val="dk1"/>
                </a:solidFill>
                <a:latin typeface="Barlow"/>
                <a:ea typeface="Barlow"/>
                <a:cs typeface="Barlow"/>
                <a:sym typeface="Barlow"/>
              </a:defRPr>
            </a:lvl6pPr>
            <a:lvl7pPr indent="-393700" lvl="6" marL="3200400" marR="0" rtl="0" algn="l">
              <a:lnSpc>
                <a:spcPct val="100000"/>
              </a:lnSpc>
              <a:spcBef>
                <a:spcPts val="0"/>
              </a:spcBef>
              <a:spcAft>
                <a:spcPts val="0"/>
              </a:spcAft>
              <a:buClr>
                <a:schemeClr val="dk1"/>
              </a:buClr>
              <a:buSzPts val="2600"/>
              <a:buFont typeface="Barlow"/>
              <a:buChar char="●"/>
              <a:defRPr b="0" i="0" sz="2600" u="none" cap="none" strike="noStrike">
                <a:solidFill>
                  <a:schemeClr val="dk1"/>
                </a:solidFill>
                <a:latin typeface="Barlow"/>
                <a:ea typeface="Barlow"/>
                <a:cs typeface="Barlow"/>
                <a:sym typeface="Barlow"/>
              </a:defRPr>
            </a:lvl7pPr>
            <a:lvl8pPr indent="-393700" lvl="7" marL="3657600" marR="0" rtl="0" algn="l">
              <a:lnSpc>
                <a:spcPct val="100000"/>
              </a:lnSpc>
              <a:spcBef>
                <a:spcPts val="0"/>
              </a:spcBef>
              <a:spcAft>
                <a:spcPts val="0"/>
              </a:spcAft>
              <a:buClr>
                <a:schemeClr val="dk1"/>
              </a:buClr>
              <a:buSzPts val="2600"/>
              <a:buFont typeface="Barlow"/>
              <a:buChar char="○"/>
              <a:defRPr b="0" i="0" sz="2600" u="none" cap="none" strike="noStrike">
                <a:solidFill>
                  <a:schemeClr val="dk1"/>
                </a:solidFill>
                <a:latin typeface="Barlow"/>
                <a:ea typeface="Barlow"/>
                <a:cs typeface="Barlow"/>
                <a:sym typeface="Barlow"/>
              </a:defRPr>
            </a:lvl8pPr>
            <a:lvl9pPr indent="-393700" lvl="8" marL="4114800" marR="0" rtl="0" algn="l">
              <a:lnSpc>
                <a:spcPct val="100000"/>
              </a:lnSpc>
              <a:spcBef>
                <a:spcPts val="0"/>
              </a:spcBef>
              <a:spcAft>
                <a:spcPts val="0"/>
              </a:spcAft>
              <a:buClr>
                <a:schemeClr val="dk1"/>
              </a:buClr>
              <a:buSzPts val="2600"/>
              <a:buFont typeface="Barlow"/>
              <a:buChar char="■"/>
              <a:defRPr b="0" i="0" sz="2600" u="none" cap="none" strike="noStrike">
                <a:solidFill>
                  <a:schemeClr val="dk1"/>
                </a:solidFill>
                <a:latin typeface="Barlow"/>
                <a:ea typeface="Barlow"/>
                <a:cs typeface="Barlow"/>
                <a:sym typeface="Barlow"/>
              </a:defRPr>
            </a:lvl9pPr>
          </a:lstStyle>
          <a:p/>
        </p:txBody>
      </p:sp>
      <p:sp>
        <p:nvSpPr>
          <p:cNvPr id="8" name="Google Shape;8;p13"/>
          <p:cNvSpPr txBox="1"/>
          <p:nvPr>
            <p:ph idx="12" type="sldNum"/>
          </p:nvPr>
        </p:nvSpPr>
        <p:spPr>
          <a:xfrm>
            <a:off x="8750400" y="4356225"/>
            <a:ext cx="393600" cy="393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1pPr>
            <a:lvl2pPr indent="0" lvl="1"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2pPr>
            <a:lvl3pPr indent="0" lvl="2"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3pPr>
            <a:lvl4pPr indent="0" lvl="3"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4pPr>
            <a:lvl5pPr indent="0" lvl="4"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5pPr>
            <a:lvl6pPr indent="0" lvl="5"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6pPr>
            <a:lvl7pPr indent="0" lvl="6"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7pPr>
            <a:lvl8pPr indent="0" lvl="7"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8pPr>
            <a:lvl9pPr indent="0" lvl="8"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3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1.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1.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1.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1.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4.png"/><Relationship Id="rId4" Type="http://schemas.openxmlformats.org/officeDocument/2006/relationships/image" Target="../media/image19.png"/><Relationship Id="rId5" Type="http://schemas.openxmlformats.org/officeDocument/2006/relationships/image" Target="../media/image29.png"/><Relationship Id="rId6"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2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6.pn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3.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4.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 Id="rId3" Type="http://schemas.openxmlformats.org/officeDocument/2006/relationships/image" Target="../media/image3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36.pn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46.png"/><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 Id="rId3" Type="http://schemas.openxmlformats.org/officeDocument/2006/relationships/image" Target="../media/image4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1.png"/><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1.png"/><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8.xml"/><Relationship Id="rId3" Type="http://schemas.openxmlformats.org/officeDocument/2006/relationships/image" Target="../media/image59.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1.xml"/><Relationship Id="rId3" Type="http://schemas.openxmlformats.org/officeDocument/2006/relationships/image" Target="../media/image4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4.jpg"/><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
          <p:cNvSpPr txBox="1"/>
          <p:nvPr>
            <p:ph type="ctrTitle"/>
          </p:nvPr>
        </p:nvSpPr>
        <p:spPr>
          <a:xfrm>
            <a:off x="2261000" y="1310850"/>
            <a:ext cx="6450600" cy="252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800"/>
              <a:buNone/>
            </a:pPr>
            <a:r>
              <a:rPr lang="en"/>
              <a:t>Construction Management Information System</a:t>
            </a:r>
            <a:endParaRPr/>
          </a:p>
        </p:txBody>
      </p:sp>
      <p:sp>
        <p:nvSpPr>
          <p:cNvPr id="92" name="Google Shape;92;p1"/>
          <p:cNvSpPr txBox="1"/>
          <p:nvPr/>
        </p:nvSpPr>
        <p:spPr>
          <a:xfrm>
            <a:off x="2693400" y="4558500"/>
            <a:ext cx="6450600" cy="5850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latin typeface="Barlow"/>
                <a:ea typeface="Barlow"/>
                <a:cs typeface="Barlow"/>
                <a:sym typeface="Barlow"/>
              </a:rPr>
              <a:t>By: Artur Komissarov, Faith-Valentine Uzoka, Khaliq Minsariya, Krushnam Badami, </a:t>
            </a:r>
            <a:endParaRPr b="1" sz="1300">
              <a:latin typeface="Barlow"/>
              <a:ea typeface="Barlow"/>
              <a:cs typeface="Barlow"/>
              <a:sym typeface="Barlow"/>
            </a:endParaRPr>
          </a:p>
          <a:p>
            <a:pPr indent="0" lvl="0" marL="0" rtl="0" algn="ctr">
              <a:spcBef>
                <a:spcPts val="0"/>
              </a:spcBef>
              <a:spcAft>
                <a:spcPts val="0"/>
              </a:spcAft>
              <a:buNone/>
            </a:pPr>
            <a:r>
              <a:rPr b="1" lang="en" sz="1300">
                <a:latin typeface="Barlow"/>
                <a:ea typeface="Barlow"/>
                <a:cs typeface="Barlow"/>
                <a:sym typeface="Barlow"/>
              </a:rPr>
              <a:t>Kyle Rumde,Srinath Bhaskaran, Varnika Srivastava </a:t>
            </a:r>
            <a:endParaRPr b="1" sz="1300">
              <a:latin typeface="Barlow"/>
              <a:ea typeface="Barlow"/>
              <a:cs typeface="Barlow"/>
              <a:sym typeface="Barlow"/>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7" name="Shape 197"/>
        <p:cNvGrpSpPr/>
        <p:nvPr/>
      </p:nvGrpSpPr>
      <p:grpSpPr>
        <a:xfrm>
          <a:off x="0" y="0"/>
          <a:ext cx="0" cy="0"/>
          <a:chOff x="0" y="0"/>
          <a:chExt cx="0" cy="0"/>
        </a:xfrm>
      </p:grpSpPr>
      <p:sp>
        <p:nvSpPr>
          <p:cNvPr id="198" name="Google Shape;198;gc74f05cd05_0_56"/>
          <p:cNvSpPr txBox="1"/>
          <p:nvPr>
            <p:ph type="ctrTitle"/>
          </p:nvPr>
        </p:nvSpPr>
        <p:spPr>
          <a:xfrm>
            <a:off x="2913100" y="1846200"/>
            <a:ext cx="5760900" cy="1396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sz="3200"/>
              <a:t>4. Requirements ID </a:t>
            </a:r>
            <a:endParaRPr sz="3200"/>
          </a:p>
          <a:p>
            <a:pPr indent="0" lvl="0" marL="0" rtl="0" algn="l">
              <a:lnSpc>
                <a:spcPct val="100000"/>
              </a:lnSpc>
              <a:spcBef>
                <a:spcPts val="0"/>
              </a:spcBef>
              <a:spcAft>
                <a:spcPts val="0"/>
              </a:spcAft>
              <a:buSzPts val="3600"/>
              <a:buNone/>
            </a:pPr>
            <a:r>
              <a:rPr lang="en" sz="3200"/>
              <a:t>and Classification</a:t>
            </a:r>
            <a:endParaRPr sz="3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c74f05cd05_0_60"/>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200"/>
              <a:buFont typeface="Arial"/>
              <a:buNone/>
            </a:pPr>
            <a:fld id="{00000000-1234-1234-1234-123412341234}" type="slidenum">
              <a:rPr lang="en"/>
              <a:t>‹#›</a:t>
            </a:fld>
            <a:endParaRPr/>
          </a:p>
        </p:txBody>
      </p:sp>
      <p:pic>
        <p:nvPicPr>
          <p:cNvPr id="204" name="Google Shape;204;gc74f05cd05_0_60"/>
          <p:cNvPicPr preferRelativeResize="0"/>
          <p:nvPr/>
        </p:nvPicPr>
        <p:blipFill>
          <a:blip r:embed="rId3">
            <a:alphaModFix/>
          </a:blip>
          <a:stretch>
            <a:fillRect/>
          </a:stretch>
        </p:blipFill>
        <p:spPr>
          <a:xfrm>
            <a:off x="3229500" y="138250"/>
            <a:ext cx="3948700" cy="4867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c74f05cd05_0_70"/>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210" name="Google Shape;210;gc74f05cd05_0_70"/>
          <p:cNvPicPr preferRelativeResize="0"/>
          <p:nvPr/>
        </p:nvPicPr>
        <p:blipFill>
          <a:blip r:embed="rId3">
            <a:alphaModFix/>
          </a:blip>
          <a:stretch>
            <a:fillRect/>
          </a:stretch>
        </p:blipFill>
        <p:spPr>
          <a:xfrm>
            <a:off x="2799025" y="0"/>
            <a:ext cx="4390121" cy="51434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c74f05cd05_0_77"/>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216" name="Google Shape;216;gc74f05cd05_0_77"/>
          <p:cNvPicPr preferRelativeResize="0"/>
          <p:nvPr/>
        </p:nvPicPr>
        <p:blipFill>
          <a:blip r:embed="rId3">
            <a:alphaModFix/>
          </a:blip>
          <a:stretch>
            <a:fillRect/>
          </a:stretch>
        </p:blipFill>
        <p:spPr>
          <a:xfrm>
            <a:off x="2522250" y="152400"/>
            <a:ext cx="5149587" cy="48386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c74f05cd05_0_83"/>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222" name="Google Shape;222;gc74f05cd05_0_83"/>
          <p:cNvPicPr preferRelativeResize="0"/>
          <p:nvPr/>
        </p:nvPicPr>
        <p:blipFill>
          <a:blip r:embed="rId3">
            <a:alphaModFix/>
          </a:blip>
          <a:stretch>
            <a:fillRect/>
          </a:stretch>
        </p:blipFill>
        <p:spPr>
          <a:xfrm>
            <a:off x="2012200" y="1296875"/>
            <a:ext cx="6143625" cy="2438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gc74f05cd05_0_89"/>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228" name="Google Shape;228;gc74f05cd05_0_89"/>
          <p:cNvPicPr preferRelativeResize="0"/>
          <p:nvPr/>
        </p:nvPicPr>
        <p:blipFill>
          <a:blip r:embed="rId3">
            <a:alphaModFix/>
          </a:blip>
          <a:stretch>
            <a:fillRect/>
          </a:stretch>
        </p:blipFill>
        <p:spPr>
          <a:xfrm>
            <a:off x="2783275" y="152400"/>
            <a:ext cx="3577455" cy="48386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c74f05cd05_0_96"/>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234" name="Google Shape;234;gc74f05cd05_0_96"/>
          <p:cNvPicPr preferRelativeResize="0"/>
          <p:nvPr/>
        </p:nvPicPr>
        <p:blipFill>
          <a:blip r:embed="rId3">
            <a:alphaModFix/>
          </a:blip>
          <a:stretch>
            <a:fillRect/>
          </a:stretch>
        </p:blipFill>
        <p:spPr>
          <a:xfrm>
            <a:off x="2682726" y="0"/>
            <a:ext cx="4016569" cy="51434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c74f05cd05_1_8"/>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200"/>
              <a:buFont typeface="Arial"/>
              <a:buNone/>
            </a:pPr>
            <a:fld id="{00000000-1234-1234-1234-123412341234}" type="slidenum">
              <a:rPr lang="en"/>
              <a:t>‹#›</a:t>
            </a:fld>
            <a:endParaRPr/>
          </a:p>
        </p:txBody>
      </p:sp>
      <p:sp>
        <p:nvSpPr>
          <p:cNvPr id="240" name="Google Shape;240;gc74f05cd05_1_8"/>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Elicitation techniques</a:t>
            </a:r>
            <a:endParaRPr/>
          </a:p>
        </p:txBody>
      </p:sp>
      <p:sp>
        <p:nvSpPr>
          <p:cNvPr id="241" name="Google Shape;241;gc74f05cd05_1_8"/>
          <p:cNvSpPr txBox="1"/>
          <p:nvPr>
            <p:ph idx="4294967295" type="body"/>
          </p:nvPr>
        </p:nvSpPr>
        <p:spPr>
          <a:xfrm>
            <a:off x="1362100" y="1294350"/>
            <a:ext cx="4808400" cy="3749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100"/>
              <a:t>Discover the requirements</a:t>
            </a:r>
            <a:endParaRPr sz="2100"/>
          </a:p>
          <a:p>
            <a:pPr indent="-361950" lvl="0" marL="457200" rtl="0" algn="l">
              <a:spcBef>
                <a:spcPts val="600"/>
              </a:spcBef>
              <a:spcAft>
                <a:spcPts val="0"/>
              </a:spcAft>
              <a:buSzPts val="2100"/>
              <a:buChar char="-"/>
            </a:pPr>
            <a:r>
              <a:rPr lang="en" sz="2100"/>
              <a:t>Avoid Tacit knowledge</a:t>
            </a:r>
            <a:endParaRPr sz="2100"/>
          </a:p>
          <a:p>
            <a:pPr indent="0" lvl="0" marL="0" rtl="0" algn="l">
              <a:spcBef>
                <a:spcPts val="600"/>
              </a:spcBef>
              <a:spcAft>
                <a:spcPts val="0"/>
              </a:spcAft>
              <a:buNone/>
            </a:pPr>
            <a:r>
              <a:t/>
            </a:r>
            <a:endParaRPr sz="2100"/>
          </a:p>
          <a:p>
            <a:pPr indent="0" lvl="0" marL="0" rtl="0" algn="l">
              <a:spcBef>
                <a:spcPts val="600"/>
              </a:spcBef>
              <a:spcAft>
                <a:spcPts val="0"/>
              </a:spcAft>
              <a:buNone/>
            </a:pPr>
            <a:r>
              <a:rPr lang="en" sz="2100"/>
              <a:t>Three elicitation techniques to take:</a:t>
            </a:r>
            <a:endParaRPr sz="2100"/>
          </a:p>
          <a:p>
            <a:pPr indent="-361950" lvl="0" marL="457200" rtl="0" algn="l">
              <a:spcBef>
                <a:spcPts val="600"/>
              </a:spcBef>
              <a:spcAft>
                <a:spcPts val="0"/>
              </a:spcAft>
              <a:buSzPts val="2100"/>
              <a:buAutoNum type="arabicPeriod"/>
            </a:pPr>
            <a:r>
              <a:rPr lang="en" sz="2100"/>
              <a:t>Reading/Document Analysis</a:t>
            </a:r>
            <a:endParaRPr sz="2100"/>
          </a:p>
          <a:p>
            <a:pPr indent="-361950" lvl="0" marL="457200" rtl="0" algn="l">
              <a:spcBef>
                <a:spcPts val="0"/>
              </a:spcBef>
              <a:spcAft>
                <a:spcPts val="0"/>
              </a:spcAft>
              <a:buSzPts val="2100"/>
              <a:buAutoNum type="arabicPeriod"/>
            </a:pPr>
            <a:r>
              <a:rPr lang="en" sz="2100"/>
              <a:t>Brainstorming Sessions</a:t>
            </a:r>
            <a:endParaRPr sz="2100"/>
          </a:p>
          <a:p>
            <a:pPr indent="-361950" lvl="0" marL="457200" rtl="0" algn="l">
              <a:spcBef>
                <a:spcPts val="0"/>
              </a:spcBef>
              <a:spcAft>
                <a:spcPts val="0"/>
              </a:spcAft>
              <a:buSzPts val="2100"/>
              <a:buAutoNum type="arabicPeriod"/>
            </a:pPr>
            <a:r>
              <a:rPr lang="en" sz="2100"/>
              <a:t>Observation</a:t>
            </a:r>
            <a:endParaRPr sz="2100"/>
          </a:p>
          <a:p>
            <a:pPr indent="0" lvl="0" marL="0" rtl="0" algn="l">
              <a:spcBef>
                <a:spcPts val="600"/>
              </a:spcBef>
              <a:spcAft>
                <a:spcPts val="0"/>
              </a:spcAft>
              <a:buNone/>
            </a:pPr>
            <a:r>
              <a:t/>
            </a:r>
            <a:endParaRPr sz="1500"/>
          </a:p>
        </p:txBody>
      </p:sp>
      <p:pic>
        <p:nvPicPr>
          <p:cNvPr id="242" name="Google Shape;242;gc74f05cd05_1_8"/>
          <p:cNvPicPr preferRelativeResize="0"/>
          <p:nvPr/>
        </p:nvPicPr>
        <p:blipFill>
          <a:blip r:embed="rId3">
            <a:alphaModFix/>
          </a:blip>
          <a:stretch>
            <a:fillRect/>
          </a:stretch>
        </p:blipFill>
        <p:spPr>
          <a:xfrm>
            <a:off x="5979725" y="1773275"/>
            <a:ext cx="2668700" cy="221688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gc74f05cd05_0_120"/>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200"/>
              <a:buFont typeface="Arial"/>
              <a:buNone/>
            </a:pPr>
            <a:fld id="{00000000-1234-1234-1234-123412341234}" type="slidenum">
              <a:rPr lang="en"/>
              <a:t>‹#›</a:t>
            </a:fld>
            <a:endParaRPr/>
          </a:p>
        </p:txBody>
      </p:sp>
      <p:sp>
        <p:nvSpPr>
          <p:cNvPr id="248" name="Google Shape;248;gc74f05cd05_0_120"/>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Requirements Document</a:t>
            </a:r>
            <a:endParaRPr/>
          </a:p>
        </p:txBody>
      </p:sp>
      <p:pic>
        <p:nvPicPr>
          <p:cNvPr id="249" name="Google Shape;249;gc74f05cd05_0_120"/>
          <p:cNvPicPr preferRelativeResize="0"/>
          <p:nvPr/>
        </p:nvPicPr>
        <p:blipFill>
          <a:blip r:embed="rId3">
            <a:alphaModFix/>
          </a:blip>
          <a:stretch>
            <a:fillRect/>
          </a:stretch>
        </p:blipFill>
        <p:spPr>
          <a:xfrm>
            <a:off x="1246275" y="1272550"/>
            <a:ext cx="3270375" cy="3824300"/>
          </a:xfrm>
          <a:prstGeom prst="rect">
            <a:avLst/>
          </a:prstGeom>
          <a:noFill/>
          <a:ln>
            <a:noFill/>
          </a:ln>
        </p:spPr>
      </p:pic>
      <p:sp>
        <p:nvSpPr>
          <p:cNvPr id="250" name="Google Shape;250;gc74f05cd05_0_120"/>
          <p:cNvSpPr/>
          <p:nvPr/>
        </p:nvSpPr>
        <p:spPr>
          <a:xfrm>
            <a:off x="1284150" y="1804450"/>
            <a:ext cx="1239900" cy="309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gc74f05cd05_0_120"/>
          <p:cNvSpPr/>
          <p:nvPr/>
        </p:nvSpPr>
        <p:spPr>
          <a:xfrm>
            <a:off x="1657975" y="2099900"/>
            <a:ext cx="1884600" cy="309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2" name="Google Shape;252;gc74f05cd05_0_120"/>
          <p:cNvPicPr preferRelativeResize="0"/>
          <p:nvPr/>
        </p:nvPicPr>
        <p:blipFill>
          <a:blip r:embed="rId4">
            <a:alphaModFix/>
          </a:blip>
          <a:stretch>
            <a:fillRect/>
          </a:stretch>
        </p:blipFill>
        <p:spPr>
          <a:xfrm>
            <a:off x="3850725" y="2099900"/>
            <a:ext cx="4827467" cy="22563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c74f05cd05_0_129"/>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200"/>
              <a:buFont typeface="Arial"/>
              <a:buNone/>
            </a:pPr>
            <a:fld id="{00000000-1234-1234-1234-123412341234}" type="slidenum">
              <a:rPr lang="en"/>
              <a:t>‹#›</a:t>
            </a:fld>
            <a:endParaRPr/>
          </a:p>
        </p:txBody>
      </p:sp>
      <p:sp>
        <p:nvSpPr>
          <p:cNvPr id="258" name="Google Shape;258;gc74f05cd05_0_129"/>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Requirements Document</a:t>
            </a:r>
            <a:endParaRPr/>
          </a:p>
        </p:txBody>
      </p:sp>
      <p:pic>
        <p:nvPicPr>
          <p:cNvPr id="259" name="Google Shape;259;gc74f05cd05_0_129"/>
          <p:cNvPicPr preferRelativeResize="0"/>
          <p:nvPr/>
        </p:nvPicPr>
        <p:blipFill>
          <a:blip r:embed="rId3">
            <a:alphaModFix/>
          </a:blip>
          <a:stretch>
            <a:fillRect/>
          </a:stretch>
        </p:blipFill>
        <p:spPr>
          <a:xfrm>
            <a:off x="1246275" y="1272550"/>
            <a:ext cx="3270375" cy="3824300"/>
          </a:xfrm>
          <a:prstGeom prst="rect">
            <a:avLst/>
          </a:prstGeom>
          <a:noFill/>
          <a:ln>
            <a:noFill/>
          </a:ln>
        </p:spPr>
      </p:pic>
      <p:sp>
        <p:nvSpPr>
          <p:cNvPr id="260" name="Google Shape;260;gc74f05cd05_0_129"/>
          <p:cNvSpPr/>
          <p:nvPr/>
        </p:nvSpPr>
        <p:spPr>
          <a:xfrm>
            <a:off x="1284150" y="1804450"/>
            <a:ext cx="1239900" cy="309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gc74f05cd05_0_129"/>
          <p:cNvSpPr/>
          <p:nvPr/>
        </p:nvSpPr>
        <p:spPr>
          <a:xfrm>
            <a:off x="1591550" y="2416800"/>
            <a:ext cx="1239900" cy="572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 name="Google Shape;262;gc74f05cd05_0_129"/>
          <p:cNvPicPr preferRelativeResize="0"/>
          <p:nvPr/>
        </p:nvPicPr>
        <p:blipFill>
          <a:blip r:embed="rId4">
            <a:alphaModFix/>
          </a:blip>
          <a:stretch>
            <a:fillRect/>
          </a:stretch>
        </p:blipFill>
        <p:spPr>
          <a:xfrm>
            <a:off x="4516650" y="1535450"/>
            <a:ext cx="3551525" cy="3486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2"/>
          <p:cNvPicPr preferRelativeResize="0"/>
          <p:nvPr/>
        </p:nvPicPr>
        <p:blipFill rotWithShape="1">
          <a:blip r:embed="rId3">
            <a:alphaModFix/>
          </a:blip>
          <a:srcRect b="4095" l="3135" r="11648" t="0"/>
          <a:stretch/>
        </p:blipFill>
        <p:spPr>
          <a:xfrm>
            <a:off x="1287725" y="2595025"/>
            <a:ext cx="7792949" cy="1445775"/>
          </a:xfrm>
          <a:prstGeom prst="rect">
            <a:avLst/>
          </a:prstGeom>
          <a:noFill/>
          <a:ln cap="flat" cmpd="sng" w="19050">
            <a:solidFill>
              <a:schemeClr val="lt1"/>
            </a:solidFill>
            <a:prstDash val="dash"/>
            <a:miter lim="8000"/>
            <a:headEnd len="sm" w="sm" type="none"/>
            <a:tailEnd len="sm" w="sm" type="none"/>
          </a:ln>
        </p:spPr>
      </p:pic>
      <p:sp>
        <p:nvSpPr>
          <p:cNvPr id="98" name="Google Shape;98;p2"/>
          <p:cNvSpPr txBox="1"/>
          <p:nvPr>
            <p:ph type="title"/>
          </p:nvPr>
        </p:nvSpPr>
        <p:spPr>
          <a:xfrm>
            <a:off x="1182200" y="393475"/>
            <a:ext cx="6739500" cy="806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
              <a:t>ROADMAP</a:t>
            </a:r>
            <a:endParaRPr/>
          </a:p>
        </p:txBody>
      </p:sp>
      <p:sp>
        <p:nvSpPr>
          <p:cNvPr id="99" name="Google Shape;99;p2"/>
          <p:cNvSpPr txBox="1"/>
          <p:nvPr>
            <p:ph idx="12" type="sldNum"/>
          </p:nvPr>
        </p:nvSpPr>
        <p:spPr>
          <a:xfrm>
            <a:off x="8750400" y="4356225"/>
            <a:ext cx="393600" cy="393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
              <a:t>‹#›</a:t>
            </a:fld>
            <a:endParaRPr/>
          </a:p>
        </p:txBody>
      </p:sp>
      <p:grpSp>
        <p:nvGrpSpPr>
          <p:cNvPr id="100" name="Google Shape;100;p2"/>
          <p:cNvGrpSpPr/>
          <p:nvPr/>
        </p:nvGrpSpPr>
        <p:grpSpPr>
          <a:xfrm>
            <a:off x="2264039" y="2102624"/>
            <a:ext cx="386862" cy="473400"/>
            <a:chOff x="1786339" y="1703401"/>
            <a:chExt cx="473400" cy="473400"/>
          </a:xfrm>
        </p:grpSpPr>
        <p:sp>
          <p:nvSpPr>
            <p:cNvPr id="101" name="Google Shape;101;p2"/>
            <p:cNvSpPr/>
            <p:nvPr/>
          </p:nvSpPr>
          <p:spPr>
            <a:xfrm rot="8100000">
              <a:off x="1855667" y="1772729"/>
              <a:ext cx="334744" cy="334744"/>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2"/>
            <p:cNvSpPr/>
            <p:nvPr/>
          </p:nvSpPr>
          <p:spPr>
            <a:xfrm>
              <a:off x="1955989"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Barlow"/>
                  <a:ea typeface="Barlow"/>
                  <a:cs typeface="Barlow"/>
                  <a:sym typeface="Barlow"/>
                </a:rPr>
                <a:t>1</a:t>
              </a:r>
              <a:endParaRPr b="0" i="0" sz="600" u="none" cap="none" strike="noStrike">
                <a:solidFill>
                  <a:schemeClr val="dk1"/>
                </a:solidFill>
                <a:latin typeface="Barlow"/>
                <a:ea typeface="Barlow"/>
                <a:cs typeface="Barlow"/>
                <a:sym typeface="Barlow"/>
              </a:endParaRPr>
            </a:p>
          </p:txBody>
        </p:sp>
      </p:grpSp>
      <p:grpSp>
        <p:nvGrpSpPr>
          <p:cNvPr id="103" name="Google Shape;103;p2"/>
          <p:cNvGrpSpPr/>
          <p:nvPr/>
        </p:nvGrpSpPr>
        <p:grpSpPr>
          <a:xfrm>
            <a:off x="3611733" y="2102624"/>
            <a:ext cx="386862" cy="473400"/>
            <a:chOff x="3814414" y="1703401"/>
            <a:chExt cx="473400" cy="473400"/>
          </a:xfrm>
        </p:grpSpPr>
        <p:sp>
          <p:nvSpPr>
            <p:cNvPr id="104" name="Google Shape;104;p2"/>
            <p:cNvSpPr/>
            <p:nvPr/>
          </p:nvSpPr>
          <p:spPr>
            <a:xfrm rot="8100000">
              <a:off x="3883742" y="1772729"/>
              <a:ext cx="334744" cy="334744"/>
            </a:xfrm>
            <a:prstGeom prst="teardrop">
              <a:avLst>
                <a:gd fmla="val 100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2"/>
            <p:cNvSpPr/>
            <p:nvPr/>
          </p:nvSpPr>
          <p:spPr>
            <a:xfrm>
              <a:off x="3984064"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Barlow"/>
                  <a:ea typeface="Barlow"/>
                  <a:cs typeface="Barlow"/>
                  <a:sym typeface="Barlow"/>
                </a:rPr>
                <a:t>3</a:t>
              </a:r>
              <a:endParaRPr b="0" i="0" sz="600" u="none" cap="none" strike="noStrike">
                <a:solidFill>
                  <a:schemeClr val="dk1"/>
                </a:solidFill>
                <a:latin typeface="Barlow"/>
                <a:ea typeface="Barlow"/>
                <a:cs typeface="Barlow"/>
                <a:sym typeface="Barlow"/>
              </a:endParaRPr>
            </a:p>
          </p:txBody>
        </p:sp>
      </p:grpSp>
      <p:grpSp>
        <p:nvGrpSpPr>
          <p:cNvPr id="106" name="Google Shape;106;p2"/>
          <p:cNvGrpSpPr/>
          <p:nvPr/>
        </p:nvGrpSpPr>
        <p:grpSpPr>
          <a:xfrm>
            <a:off x="4990765" y="2121624"/>
            <a:ext cx="386862" cy="473400"/>
            <a:chOff x="5842489" y="1703401"/>
            <a:chExt cx="473400" cy="473400"/>
          </a:xfrm>
        </p:grpSpPr>
        <p:sp>
          <p:nvSpPr>
            <p:cNvPr id="107" name="Google Shape;107;p2"/>
            <p:cNvSpPr/>
            <p:nvPr/>
          </p:nvSpPr>
          <p:spPr>
            <a:xfrm rot="8100000">
              <a:off x="5911817" y="1772729"/>
              <a:ext cx="334744" cy="334744"/>
            </a:xfrm>
            <a:prstGeom prst="teardrop">
              <a:avLst>
                <a:gd fmla="val 100000"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2"/>
            <p:cNvSpPr/>
            <p:nvPr/>
          </p:nvSpPr>
          <p:spPr>
            <a:xfrm>
              <a:off x="6012139"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Barlow"/>
                  <a:ea typeface="Barlow"/>
                  <a:cs typeface="Barlow"/>
                  <a:sym typeface="Barlow"/>
                </a:rPr>
                <a:t>5</a:t>
              </a:r>
              <a:endParaRPr b="0" i="0" sz="600" u="none" cap="none" strike="noStrike">
                <a:solidFill>
                  <a:schemeClr val="dk1"/>
                </a:solidFill>
                <a:latin typeface="Barlow"/>
                <a:ea typeface="Barlow"/>
                <a:cs typeface="Barlow"/>
                <a:sym typeface="Barlow"/>
              </a:endParaRPr>
            </a:p>
          </p:txBody>
        </p:sp>
      </p:grpSp>
      <p:grpSp>
        <p:nvGrpSpPr>
          <p:cNvPr id="109" name="Google Shape;109;p2"/>
          <p:cNvGrpSpPr/>
          <p:nvPr/>
        </p:nvGrpSpPr>
        <p:grpSpPr>
          <a:xfrm>
            <a:off x="5692772" y="3882823"/>
            <a:ext cx="386862" cy="473400"/>
            <a:chOff x="6880814" y="3576300"/>
            <a:chExt cx="473400" cy="473400"/>
          </a:xfrm>
        </p:grpSpPr>
        <p:sp>
          <p:nvSpPr>
            <p:cNvPr id="110" name="Google Shape;110;p2"/>
            <p:cNvSpPr/>
            <p:nvPr/>
          </p:nvSpPr>
          <p:spPr>
            <a:xfrm rot="-2700000">
              <a:off x="6950142" y="3645628"/>
              <a:ext cx="334744" cy="334744"/>
            </a:xfrm>
            <a:prstGeom prst="teardrop">
              <a:avLst>
                <a:gd fmla="val 100000"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2"/>
            <p:cNvSpPr/>
            <p:nvPr/>
          </p:nvSpPr>
          <p:spPr>
            <a:xfrm flipH="1">
              <a:off x="7050464"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Barlow"/>
                  <a:ea typeface="Barlow"/>
                  <a:cs typeface="Barlow"/>
                  <a:sym typeface="Barlow"/>
                </a:rPr>
                <a:t>6</a:t>
              </a:r>
              <a:endParaRPr b="0" i="0" sz="600" u="none" cap="none" strike="noStrike">
                <a:solidFill>
                  <a:schemeClr val="dk1"/>
                </a:solidFill>
                <a:latin typeface="Barlow"/>
                <a:ea typeface="Barlow"/>
                <a:cs typeface="Barlow"/>
                <a:sym typeface="Barlow"/>
              </a:endParaRPr>
            </a:p>
          </p:txBody>
        </p:sp>
      </p:grpSp>
      <p:grpSp>
        <p:nvGrpSpPr>
          <p:cNvPr id="112" name="Google Shape;112;p2"/>
          <p:cNvGrpSpPr/>
          <p:nvPr/>
        </p:nvGrpSpPr>
        <p:grpSpPr>
          <a:xfrm>
            <a:off x="4321528" y="3882823"/>
            <a:ext cx="386862" cy="473400"/>
            <a:chOff x="4852739" y="3576300"/>
            <a:chExt cx="473400" cy="473400"/>
          </a:xfrm>
        </p:grpSpPr>
        <p:sp>
          <p:nvSpPr>
            <p:cNvPr id="113" name="Google Shape;113;p2"/>
            <p:cNvSpPr/>
            <p:nvPr/>
          </p:nvSpPr>
          <p:spPr>
            <a:xfrm rot="-2700000">
              <a:off x="4922067" y="3645628"/>
              <a:ext cx="334744" cy="334744"/>
            </a:xfrm>
            <a:prstGeom prst="teardrop">
              <a:avLst>
                <a:gd fmla="val 100000"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2"/>
            <p:cNvSpPr/>
            <p:nvPr/>
          </p:nvSpPr>
          <p:spPr>
            <a:xfrm flipH="1">
              <a:off x="5022389"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Barlow"/>
                  <a:ea typeface="Barlow"/>
                  <a:cs typeface="Barlow"/>
                  <a:sym typeface="Barlow"/>
                </a:rPr>
                <a:t>4</a:t>
              </a:r>
              <a:endParaRPr b="0" i="0" sz="600" u="none" cap="none" strike="noStrike">
                <a:solidFill>
                  <a:schemeClr val="dk1"/>
                </a:solidFill>
                <a:latin typeface="Barlow"/>
                <a:ea typeface="Barlow"/>
                <a:cs typeface="Barlow"/>
                <a:sym typeface="Barlow"/>
              </a:endParaRPr>
            </a:p>
          </p:txBody>
        </p:sp>
      </p:grpSp>
      <p:grpSp>
        <p:nvGrpSpPr>
          <p:cNvPr id="115" name="Google Shape;115;p2"/>
          <p:cNvGrpSpPr/>
          <p:nvPr/>
        </p:nvGrpSpPr>
        <p:grpSpPr>
          <a:xfrm>
            <a:off x="2950284" y="3894998"/>
            <a:ext cx="386862" cy="473400"/>
            <a:chOff x="2824664" y="3576300"/>
            <a:chExt cx="473400" cy="473400"/>
          </a:xfrm>
        </p:grpSpPr>
        <p:sp>
          <p:nvSpPr>
            <p:cNvPr id="116" name="Google Shape;116;p2"/>
            <p:cNvSpPr/>
            <p:nvPr/>
          </p:nvSpPr>
          <p:spPr>
            <a:xfrm rot="-2700000">
              <a:off x="2893992" y="3645628"/>
              <a:ext cx="334744" cy="334744"/>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2"/>
            <p:cNvSpPr/>
            <p:nvPr/>
          </p:nvSpPr>
          <p:spPr>
            <a:xfrm flipH="1">
              <a:off x="2994314"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Barlow"/>
                  <a:ea typeface="Barlow"/>
                  <a:cs typeface="Barlow"/>
                  <a:sym typeface="Barlow"/>
                </a:rPr>
                <a:t>2</a:t>
              </a:r>
              <a:endParaRPr b="0" i="0" sz="600" u="none" cap="none" strike="noStrike">
                <a:solidFill>
                  <a:schemeClr val="dk1"/>
                </a:solidFill>
                <a:latin typeface="Barlow"/>
                <a:ea typeface="Barlow"/>
                <a:cs typeface="Barlow"/>
                <a:sym typeface="Barlow"/>
              </a:endParaRPr>
            </a:p>
          </p:txBody>
        </p:sp>
      </p:grpSp>
      <p:sp>
        <p:nvSpPr>
          <p:cNvPr id="118" name="Google Shape;118;p2"/>
          <p:cNvSpPr txBox="1"/>
          <p:nvPr/>
        </p:nvSpPr>
        <p:spPr>
          <a:xfrm>
            <a:off x="1810512" y="1536192"/>
            <a:ext cx="1286400" cy="5805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lang="en" sz="900">
                <a:solidFill>
                  <a:schemeClr val="dk1"/>
                </a:solidFill>
                <a:latin typeface="Barlow"/>
                <a:ea typeface="Barlow"/>
                <a:cs typeface="Barlow"/>
                <a:sym typeface="Barlow"/>
              </a:rPr>
              <a:t>Overview Statement</a:t>
            </a:r>
            <a:endParaRPr b="0" i="0" sz="900" u="none" cap="none" strike="noStrike">
              <a:solidFill>
                <a:schemeClr val="dk1"/>
              </a:solidFill>
              <a:latin typeface="Barlow"/>
              <a:ea typeface="Barlow"/>
              <a:cs typeface="Barlow"/>
              <a:sym typeface="Barlow"/>
            </a:endParaRPr>
          </a:p>
        </p:txBody>
      </p:sp>
      <p:sp>
        <p:nvSpPr>
          <p:cNvPr id="119" name="Google Shape;119;p2"/>
          <p:cNvSpPr txBox="1"/>
          <p:nvPr/>
        </p:nvSpPr>
        <p:spPr>
          <a:xfrm>
            <a:off x="3161963" y="1461275"/>
            <a:ext cx="1286400" cy="6513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lang="en" sz="900">
                <a:solidFill>
                  <a:schemeClr val="dk1"/>
                </a:solidFill>
                <a:latin typeface="Barlow"/>
                <a:ea typeface="Barlow"/>
                <a:cs typeface="Barlow"/>
                <a:sym typeface="Barlow"/>
              </a:rPr>
              <a:t>Goals of the IS</a:t>
            </a:r>
            <a:endParaRPr b="0" i="0" sz="900" u="none" cap="none" strike="noStrike">
              <a:solidFill>
                <a:schemeClr val="dk1"/>
              </a:solidFill>
              <a:latin typeface="Barlow"/>
              <a:ea typeface="Barlow"/>
              <a:cs typeface="Barlow"/>
              <a:sym typeface="Barlow"/>
            </a:endParaRPr>
          </a:p>
        </p:txBody>
      </p:sp>
      <p:sp>
        <p:nvSpPr>
          <p:cNvPr id="120" name="Google Shape;120;p2"/>
          <p:cNvSpPr txBox="1"/>
          <p:nvPr/>
        </p:nvSpPr>
        <p:spPr>
          <a:xfrm>
            <a:off x="5893210" y="1596425"/>
            <a:ext cx="1286400" cy="533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lang="en" sz="900">
                <a:solidFill>
                  <a:schemeClr val="dk1"/>
                </a:solidFill>
                <a:latin typeface="Barlow"/>
                <a:ea typeface="Barlow"/>
                <a:cs typeface="Barlow"/>
                <a:sym typeface="Barlow"/>
              </a:rPr>
              <a:t>Use Case Specification</a:t>
            </a:r>
            <a:endParaRPr b="0" i="0" sz="900" u="none" cap="none" strike="noStrike">
              <a:solidFill>
                <a:schemeClr val="dk1"/>
              </a:solidFill>
              <a:latin typeface="Barlow"/>
              <a:ea typeface="Barlow"/>
              <a:cs typeface="Barlow"/>
              <a:sym typeface="Barlow"/>
            </a:endParaRPr>
          </a:p>
        </p:txBody>
      </p:sp>
      <p:sp>
        <p:nvSpPr>
          <p:cNvPr id="121" name="Google Shape;121;p2"/>
          <p:cNvSpPr txBox="1"/>
          <p:nvPr/>
        </p:nvSpPr>
        <p:spPr>
          <a:xfrm>
            <a:off x="2500525" y="4368400"/>
            <a:ext cx="1286400" cy="580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lang="en" sz="900">
                <a:solidFill>
                  <a:schemeClr val="dk1"/>
                </a:solidFill>
                <a:latin typeface="Barlow"/>
                <a:ea typeface="Barlow"/>
                <a:cs typeface="Barlow"/>
                <a:sym typeface="Barlow"/>
              </a:rPr>
              <a:t>Determine Customers/ Users</a:t>
            </a:r>
            <a:endParaRPr b="0" i="0" sz="900" u="none" cap="none" strike="noStrike">
              <a:solidFill>
                <a:schemeClr val="dk1"/>
              </a:solidFill>
              <a:latin typeface="Barlow"/>
              <a:ea typeface="Barlow"/>
              <a:cs typeface="Barlow"/>
              <a:sym typeface="Barlow"/>
            </a:endParaRPr>
          </a:p>
        </p:txBody>
      </p:sp>
      <p:sp>
        <p:nvSpPr>
          <p:cNvPr id="122" name="Google Shape;122;p2"/>
          <p:cNvSpPr txBox="1"/>
          <p:nvPr/>
        </p:nvSpPr>
        <p:spPr>
          <a:xfrm>
            <a:off x="3871750" y="4370832"/>
            <a:ext cx="1286400" cy="533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lang="en" sz="900">
                <a:solidFill>
                  <a:schemeClr val="dk1"/>
                </a:solidFill>
                <a:latin typeface="Barlow"/>
                <a:ea typeface="Barlow"/>
                <a:cs typeface="Barlow"/>
                <a:sym typeface="Barlow"/>
              </a:rPr>
              <a:t>Requirements Identification and Classification</a:t>
            </a:r>
            <a:endParaRPr b="0" i="0" sz="900" u="none" cap="none" strike="noStrike">
              <a:solidFill>
                <a:schemeClr val="dk1"/>
              </a:solidFill>
              <a:latin typeface="Barlow"/>
              <a:ea typeface="Barlow"/>
              <a:cs typeface="Barlow"/>
              <a:sym typeface="Barlow"/>
            </a:endParaRPr>
          </a:p>
        </p:txBody>
      </p:sp>
      <p:sp>
        <p:nvSpPr>
          <p:cNvPr id="123" name="Google Shape;123;p2"/>
          <p:cNvSpPr txBox="1"/>
          <p:nvPr/>
        </p:nvSpPr>
        <p:spPr>
          <a:xfrm>
            <a:off x="6598510" y="4370832"/>
            <a:ext cx="1286400" cy="533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lang="en" sz="900">
                <a:solidFill>
                  <a:schemeClr val="dk1"/>
                </a:solidFill>
                <a:latin typeface="Barlow"/>
                <a:ea typeface="Barlow"/>
                <a:cs typeface="Barlow"/>
                <a:sym typeface="Barlow"/>
              </a:rPr>
              <a:t>Use Case Diagram</a:t>
            </a:r>
            <a:endParaRPr b="0" i="0" sz="900" u="none" cap="none" strike="noStrike">
              <a:solidFill>
                <a:schemeClr val="dk1"/>
              </a:solidFill>
              <a:latin typeface="Barlow"/>
              <a:ea typeface="Barlow"/>
              <a:cs typeface="Barlow"/>
              <a:sym typeface="Barlow"/>
            </a:endParaRPr>
          </a:p>
        </p:txBody>
      </p:sp>
      <p:grpSp>
        <p:nvGrpSpPr>
          <p:cNvPr id="124" name="Google Shape;124;p2"/>
          <p:cNvGrpSpPr/>
          <p:nvPr/>
        </p:nvGrpSpPr>
        <p:grpSpPr>
          <a:xfrm>
            <a:off x="8247163" y="629034"/>
            <a:ext cx="205851" cy="335576"/>
            <a:chOff x="6730350" y="2315900"/>
            <a:chExt cx="257700" cy="420100"/>
          </a:xfrm>
        </p:grpSpPr>
        <p:sp>
          <p:nvSpPr>
            <p:cNvPr id="125" name="Google Shape;125;p2"/>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2"/>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2"/>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2"/>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2"/>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0" name="Google Shape;130;p2"/>
          <p:cNvGrpSpPr/>
          <p:nvPr/>
        </p:nvGrpSpPr>
        <p:grpSpPr>
          <a:xfrm>
            <a:off x="6362001" y="2102636"/>
            <a:ext cx="386862" cy="473400"/>
            <a:chOff x="1786339" y="1703401"/>
            <a:chExt cx="473400" cy="473400"/>
          </a:xfrm>
        </p:grpSpPr>
        <p:sp>
          <p:nvSpPr>
            <p:cNvPr id="131" name="Google Shape;131;p2"/>
            <p:cNvSpPr/>
            <p:nvPr/>
          </p:nvSpPr>
          <p:spPr>
            <a:xfrm rot="8100000">
              <a:off x="1855666" y="1772729"/>
              <a:ext cx="334744" cy="334744"/>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
            <p:cNvSpPr/>
            <p:nvPr/>
          </p:nvSpPr>
          <p:spPr>
            <a:xfrm>
              <a:off x="1955989"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lang="en" sz="600">
                  <a:solidFill>
                    <a:schemeClr val="dk1"/>
                  </a:solidFill>
                  <a:latin typeface="Barlow"/>
                  <a:ea typeface="Barlow"/>
                  <a:cs typeface="Barlow"/>
                  <a:sym typeface="Barlow"/>
                </a:rPr>
                <a:t>7</a:t>
              </a:r>
              <a:endParaRPr b="0" i="0" sz="600" u="none" cap="none" strike="noStrike">
                <a:solidFill>
                  <a:schemeClr val="dk1"/>
                </a:solidFill>
                <a:latin typeface="Barlow"/>
                <a:ea typeface="Barlow"/>
                <a:cs typeface="Barlow"/>
                <a:sym typeface="Barlow"/>
              </a:endParaRPr>
            </a:p>
          </p:txBody>
        </p:sp>
      </p:grpSp>
      <p:grpSp>
        <p:nvGrpSpPr>
          <p:cNvPr id="133" name="Google Shape;133;p2"/>
          <p:cNvGrpSpPr/>
          <p:nvPr/>
        </p:nvGrpSpPr>
        <p:grpSpPr>
          <a:xfrm>
            <a:off x="7048247" y="3895010"/>
            <a:ext cx="386862" cy="473400"/>
            <a:chOff x="2824664" y="3576300"/>
            <a:chExt cx="473400" cy="473400"/>
          </a:xfrm>
        </p:grpSpPr>
        <p:sp>
          <p:nvSpPr>
            <p:cNvPr id="134" name="Google Shape;134;p2"/>
            <p:cNvSpPr/>
            <p:nvPr/>
          </p:nvSpPr>
          <p:spPr>
            <a:xfrm rot="-2700000">
              <a:off x="2893992" y="3645628"/>
              <a:ext cx="334744" cy="334744"/>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
            <p:cNvSpPr/>
            <p:nvPr/>
          </p:nvSpPr>
          <p:spPr>
            <a:xfrm flipH="1">
              <a:off x="2994314"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lang="en" sz="600">
                  <a:solidFill>
                    <a:schemeClr val="dk1"/>
                  </a:solidFill>
                  <a:latin typeface="Barlow"/>
                  <a:ea typeface="Barlow"/>
                  <a:cs typeface="Barlow"/>
                  <a:sym typeface="Barlow"/>
                </a:rPr>
                <a:t>8</a:t>
              </a:r>
              <a:endParaRPr b="0" i="0" sz="600" u="none" cap="none" strike="noStrike">
                <a:solidFill>
                  <a:schemeClr val="dk1"/>
                </a:solidFill>
                <a:latin typeface="Barlow"/>
                <a:ea typeface="Barlow"/>
                <a:cs typeface="Barlow"/>
                <a:sym typeface="Barlow"/>
              </a:endParaRPr>
            </a:p>
          </p:txBody>
        </p:sp>
      </p:grpSp>
      <p:grpSp>
        <p:nvGrpSpPr>
          <p:cNvPr id="136" name="Google Shape;136;p2"/>
          <p:cNvGrpSpPr/>
          <p:nvPr/>
        </p:nvGrpSpPr>
        <p:grpSpPr>
          <a:xfrm>
            <a:off x="7733258" y="2121624"/>
            <a:ext cx="386862" cy="473400"/>
            <a:chOff x="3814414" y="1703401"/>
            <a:chExt cx="473400" cy="473400"/>
          </a:xfrm>
        </p:grpSpPr>
        <p:sp>
          <p:nvSpPr>
            <p:cNvPr id="137" name="Google Shape;137;p2"/>
            <p:cNvSpPr/>
            <p:nvPr/>
          </p:nvSpPr>
          <p:spPr>
            <a:xfrm rot="8100000">
              <a:off x="3883741" y="1772729"/>
              <a:ext cx="334744" cy="334744"/>
            </a:xfrm>
            <a:prstGeom prst="teardrop">
              <a:avLst>
                <a:gd fmla="val 100000"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
            <p:cNvSpPr/>
            <p:nvPr/>
          </p:nvSpPr>
          <p:spPr>
            <a:xfrm>
              <a:off x="3984064"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00"/>
                <a:buFont typeface="Arial"/>
                <a:buNone/>
              </a:pPr>
              <a:r>
                <a:rPr lang="en" sz="600">
                  <a:solidFill>
                    <a:schemeClr val="dk1"/>
                  </a:solidFill>
                  <a:latin typeface="Barlow"/>
                  <a:ea typeface="Barlow"/>
                  <a:cs typeface="Barlow"/>
                  <a:sym typeface="Barlow"/>
                </a:rPr>
                <a:t>9</a:t>
              </a:r>
              <a:endParaRPr b="0" i="0" sz="600" u="none" cap="none" strike="noStrike">
                <a:solidFill>
                  <a:schemeClr val="dk1"/>
                </a:solidFill>
                <a:latin typeface="Barlow"/>
                <a:ea typeface="Barlow"/>
                <a:cs typeface="Barlow"/>
                <a:sym typeface="Barlow"/>
              </a:endParaRPr>
            </a:p>
          </p:txBody>
        </p:sp>
      </p:grpSp>
      <p:sp>
        <p:nvSpPr>
          <p:cNvPr id="139" name="Google Shape;139;p2"/>
          <p:cNvSpPr txBox="1"/>
          <p:nvPr/>
        </p:nvSpPr>
        <p:spPr>
          <a:xfrm>
            <a:off x="4535418" y="1593900"/>
            <a:ext cx="1286400" cy="533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lang="en" sz="900">
                <a:solidFill>
                  <a:schemeClr val="dk1"/>
                </a:solidFill>
                <a:latin typeface="Barlow"/>
                <a:ea typeface="Barlow"/>
                <a:cs typeface="Barlow"/>
                <a:sym typeface="Barlow"/>
              </a:rPr>
              <a:t>Modelling Functional Requirements</a:t>
            </a:r>
            <a:endParaRPr b="0" i="0" sz="900" u="none" cap="none" strike="noStrike">
              <a:solidFill>
                <a:schemeClr val="dk1"/>
              </a:solidFill>
              <a:latin typeface="Barlow"/>
              <a:ea typeface="Barlow"/>
              <a:cs typeface="Barlow"/>
              <a:sym typeface="Barlow"/>
            </a:endParaRPr>
          </a:p>
        </p:txBody>
      </p:sp>
      <p:sp>
        <p:nvSpPr>
          <p:cNvPr id="140" name="Google Shape;140;p2"/>
          <p:cNvSpPr txBox="1"/>
          <p:nvPr/>
        </p:nvSpPr>
        <p:spPr>
          <a:xfrm>
            <a:off x="5235125" y="4368400"/>
            <a:ext cx="1286400" cy="533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lang="en" sz="900">
                <a:solidFill>
                  <a:schemeClr val="dk1"/>
                </a:solidFill>
                <a:latin typeface="Barlow"/>
                <a:ea typeface="Barlow"/>
                <a:cs typeface="Barlow"/>
                <a:sym typeface="Barlow"/>
              </a:rPr>
              <a:t>Events</a:t>
            </a:r>
            <a:endParaRPr b="0" i="0" sz="900" u="none" cap="none" strike="noStrike">
              <a:solidFill>
                <a:schemeClr val="dk1"/>
              </a:solidFill>
              <a:latin typeface="Barlow"/>
              <a:ea typeface="Barlow"/>
              <a:cs typeface="Barlow"/>
              <a:sym typeface="Barlow"/>
            </a:endParaRPr>
          </a:p>
        </p:txBody>
      </p:sp>
      <p:sp>
        <p:nvSpPr>
          <p:cNvPr id="141" name="Google Shape;141;p2"/>
          <p:cNvSpPr txBox="1"/>
          <p:nvPr/>
        </p:nvSpPr>
        <p:spPr>
          <a:xfrm>
            <a:off x="7289060" y="1591056"/>
            <a:ext cx="1286400" cy="533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lang="en" sz="900">
                <a:solidFill>
                  <a:schemeClr val="dk1"/>
                </a:solidFill>
                <a:latin typeface="Barlow"/>
                <a:ea typeface="Barlow"/>
                <a:cs typeface="Barlow"/>
                <a:sym typeface="Barlow"/>
              </a:rPr>
              <a:t>Draft Conceptual Model</a:t>
            </a:r>
            <a:endParaRPr b="0" i="0" sz="900" u="none" cap="none" strike="noStrike">
              <a:solidFill>
                <a:schemeClr val="dk1"/>
              </a:solidFill>
              <a:latin typeface="Barlow"/>
              <a:ea typeface="Barlow"/>
              <a:cs typeface="Barlow"/>
              <a:sym typeface="Barlow"/>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c76c0a2f8c_0_14"/>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200"/>
              <a:buFont typeface="Arial"/>
              <a:buNone/>
            </a:pPr>
            <a:fld id="{00000000-1234-1234-1234-123412341234}" type="slidenum">
              <a:rPr lang="en"/>
              <a:t>‹#›</a:t>
            </a:fld>
            <a:endParaRPr/>
          </a:p>
        </p:txBody>
      </p:sp>
      <p:sp>
        <p:nvSpPr>
          <p:cNvPr id="268" name="Google Shape;268;gc76c0a2f8c_0_14"/>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Requirements Document</a:t>
            </a:r>
            <a:endParaRPr/>
          </a:p>
        </p:txBody>
      </p:sp>
      <p:pic>
        <p:nvPicPr>
          <p:cNvPr id="269" name="Google Shape;269;gc76c0a2f8c_0_14"/>
          <p:cNvPicPr preferRelativeResize="0"/>
          <p:nvPr/>
        </p:nvPicPr>
        <p:blipFill>
          <a:blip r:embed="rId3">
            <a:alphaModFix/>
          </a:blip>
          <a:stretch>
            <a:fillRect/>
          </a:stretch>
        </p:blipFill>
        <p:spPr>
          <a:xfrm>
            <a:off x="1246275" y="1272550"/>
            <a:ext cx="3270375" cy="3824300"/>
          </a:xfrm>
          <a:prstGeom prst="rect">
            <a:avLst/>
          </a:prstGeom>
          <a:noFill/>
          <a:ln>
            <a:noFill/>
          </a:ln>
        </p:spPr>
      </p:pic>
      <p:sp>
        <p:nvSpPr>
          <p:cNvPr id="270" name="Google Shape;270;gc76c0a2f8c_0_14"/>
          <p:cNvSpPr/>
          <p:nvPr/>
        </p:nvSpPr>
        <p:spPr>
          <a:xfrm>
            <a:off x="1284150" y="1804450"/>
            <a:ext cx="1239900" cy="309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gc76c0a2f8c_0_14"/>
          <p:cNvSpPr/>
          <p:nvPr/>
        </p:nvSpPr>
        <p:spPr>
          <a:xfrm>
            <a:off x="1591550" y="3026400"/>
            <a:ext cx="1430700" cy="572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2" name="Google Shape;272;gc76c0a2f8c_0_14"/>
          <p:cNvPicPr preferRelativeResize="0"/>
          <p:nvPr/>
        </p:nvPicPr>
        <p:blipFill>
          <a:blip r:embed="rId4">
            <a:alphaModFix/>
          </a:blip>
          <a:stretch>
            <a:fillRect/>
          </a:stretch>
        </p:blipFill>
        <p:spPr>
          <a:xfrm>
            <a:off x="4620149" y="1418699"/>
            <a:ext cx="3837125" cy="3538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c74f05cd05_0_151"/>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200"/>
              <a:buFont typeface="Arial"/>
              <a:buNone/>
            </a:pPr>
            <a:fld id="{00000000-1234-1234-1234-123412341234}" type="slidenum">
              <a:rPr lang="en"/>
              <a:t>‹#›</a:t>
            </a:fld>
            <a:endParaRPr/>
          </a:p>
        </p:txBody>
      </p:sp>
      <p:sp>
        <p:nvSpPr>
          <p:cNvPr id="278" name="Google Shape;278;gc74f05cd05_0_151"/>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Requirements Document</a:t>
            </a:r>
            <a:endParaRPr/>
          </a:p>
        </p:txBody>
      </p:sp>
      <p:pic>
        <p:nvPicPr>
          <p:cNvPr id="279" name="Google Shape;279;gc74f05cd05_0_151"/>
          <p:cNvPicPr preferRelativeResize="0"/>
          <p:nvPr/>
        </p:nvPicPr>
        <p:blipFill>
          <a:blip r:embed="rId3">
            <a:alphaModFix/>
          </a:blip>
          <a:stretch>
            <a:fillRect/>
          </a:stretch>
        </p:blipFill>
        <p:spPr>
          <a:xfrm>
            <a:off x="1246275" y="1272550"/>
            <a:ext cx="3270375" cy="3824300"/>
          </a:xfrm>
          <a:prstGeom prst="rect">
            <a:avLst/>
          </a:prstGeom>
          <a:noFill/>
          <a:ln>
            <a:noFill/>
          </a:ln>
        </p:spPr>
      </p:pic>
      <p:sp>
        <p:nvSpPr>
          <p:cNvPr id="280" name="Google Shape;280;gc74f05cd05_0_151"/>
          <p:cNvSpPr/>
          <p:nvPr/>
        </p:nvSpPr>
        <p:spPr>
          <a:xfrm>
            <a:off x="1246275" y="3565400"/>
            <a:ext cx="1239900" cy="309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gc74f05cd05_0_151"/>
          <p:cNvSpPr/>
          <p:nvPr/>
        </p:nvSpPr>
        <p:spPr>
          <a:xfrm>
            <a:off x="1657975" y="3875300"/>
            <a:ext cx="1297800" cy="242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2" name="Google Shape;282;gc74f05cd05_0_151"/>
          <p:cNvPicPr preferRelativeResize="0"/>
          <p:nvPr/>
        </p:nvPicPr>
        <p:blipFill>
          <a:blip r:embed="rId4">
            <a:alphaModFix/>
          </a:blip>
          <a:stretch>
            <a:fillRect/>
          </a:stretch>
        </p:blipFill>
        <p:spPr>
          <a:xfrm>
            <a:off x="4430625" y="1483700"/>
            <a:ext cx="3928950" cy="320486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c74f05cd05_0_161"/>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200"/>
              <a:buFont typeface="Arial"/>
              <a:buNone/>
            </a:pPr>
            <a:fld id="{00000000-1234-1234-1234-123412341234}" type="slidenum">
              <a:rPr lang="en"/>
              <a:t>‹#›</a:t>
            </a:fld>
            <a:endParaRPr/>
          </a:p>
        </p:txBody>
      </p:sp>
      <p:sp>
        <p:nvSpPr>
          <p:cNvPr id="288" name="Google Shape;288;gc74f05cd05_0_161"/>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Requirements Document</a:t>
            </a:r>
            <a:endParaRPr/>
          </a:p>
        </p:txBody>
      </p:sp>
      <p:pic>
        <p:nvPicPr>
          <p:cNvPr id="289" name="Google Shape;289;gc74f05cd05_0_161"/>
          <p:cNvPicPr preferRelativeResize="0"/>
          <p:nvPr/>
        </p:nvPicPr>
        <p:blipFill>
          <a:blip r:embed="rId3">
            <a:alphaModFix/>
          </a:blip>
          <a:stretch>
            <a:fillRect/>
          </a:stretch>
        </p:blipFill>
        <p:spPr>
          <a:xfrm>
            <a:off x="1246275" y="1272550"/>
            <a:ext cx="3270375" cy="3824300"/>
          </a:xfrm>
          <a:prstGeom prst="rect">
            <a:avLst/>
          </a:prstGeom>
          <a:noFill/>
          <a:ln>
            <a:noFill/>
          </a:ln>
        </p:spPr>
      </p:pic>
      <p:sp>
        <p:nvSpPr>
          <p:cNvPr id="290" name="Google Shape;290;gc74f05cd05_0_161"/>
          <p:cNvSpPr/>
          <p:nvPr/>
        </p:nvSpPr>
        <p:spPr>
          <a:xfrm>
            <a:off x="1246275" y="3565400"/>
            <a:ext cx="1239900" cy="309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c74f05cd05_0_161"/>
          <p:cNvSpPr/>
          <p:nvPr/>
        </p:nvSpPr>
        <p:spPr>
          <a:xfrm>
            <a:off x="1657975" y="4113525"/>
            <a:ext cx="1519200" cy="309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2" name="Google Shape;292;gc74f05cd05_0_161"/>
          <p:cNvPicPr preferRelativeResize="0"/>
          <p:nvPr/>
        </p:nvPicPr>
        <p:blipFill>
          <a:blip r:embed="rId4">
            <a:alphaModFix/>
          </a:blip>
          <a:stretch>
            <a:fillRect/>
          </a:stretch>
        </p:blipFill>
        <p:spPr>
          <a:xfrm>
            <a:off x="4755100" y="1319200"/>
            <a:ext cx="3048135" cy="38242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c76c0a2f8c_0_35"/>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200"/>
              <a:buFont typeface="Arial"/>
              <a:buNone/>
            </a:pPr>
            <a:fld id="{00000000-1234-1234-1234-123412341234}" type="slidenum">
              <a:rPr lang="en"/>
              <a:t>‹#›</a:t>
            </a:fld>
            <a:endParaRPr/>
          </a:p>
        </p:txBody>
      </p:sp>
      <p:sp>
        <p:nvSpPr>
          <p:cNvPr id="298" name="Google Shape;298;gc76c0a2f8c_0_35"/>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Requirements Document</a:t>
            </a:r>
            <a:endParaRPr/>
          </a:p>
        </p:txBody>
      </p:sp>
      <p:pic>
        <p:nvPicPr>
          <p:cNvPr id="299" name="Google Shape;299;gc76c0a2f8c_0_35"/>
          <p:cNvPicPr preferRelativeResize="0"/>
          <p:nvPr/>
        </p:nvPicPr>
        <p:blipFill>
          <a:blip r:embed="rId3">
            <a:alphaModFix/>
          </a:blip>
          <a:stretch>
            <a:fillRect/>
          </a:stretch>
        </p:blipFill>
        <p:spPr>
          <a:xfrm>
            <a:off x="1246275" y="1272550"/>
            <a:ext cx="3270375" cy="3824300"/>
          </a:xfrm>
          <a:prstGeom prst="rect">
            <a:avLst/>
          </a:prstGeom>
          <a:noFill/>
          <a:ln>
            <a:noFill/>
          </a:ln>
        </p:spPr>
      </p:pic>
      <p:sp>
        <p:nvSpPr>
          <p:cNvPr id="300" name="Google Shape;300;gc76c0a2f8c_0_35"/>
          <p:cNvSpPr/>
          <p:nvPr/>
        </p:nvSpPr>
        <p:spPr>
          <a:xfrm>
            <a:off x="1246275" y="3565400"/>
            <a:ext cx="1239900" cy="309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c76c0a2f8c_0_35"/>
          <p:cNvSpPr/>
          <p:nvPr/>
        </p:nvSpPr>
        <p:spPr>
          <a:xfrm>
            <a:off x="1657975" y="4113525"/>
            <a:ext cx="1519200" cy="309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2" name="Google Shape;302;gc76c0a2f8c_0_35"/>
          <p:cNvPicPr preferRelativeResize="0"/>
          <p:nvPr/>
        </p:nvPicPr>
        <p:blipFill>
          <a:blip r:embed="rId4">
            <a:alphaModFix/>
          </a:blip>
          <a:stretch>
            <a:fillRect/>
          </a:stretch>
        </p:blipFill>
        <p:spPr>
          <a:xfrm>
            <a:off x="4054075" y="2127675"/>
            <a:ext cx="4624975" cy="23012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gc74f05cd05_0_170"/>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200"/>
              <a:buFont typeface="Arial"/>
              <a:buNone/>
            </a:pPr>
            <a:fld id="{00000000-1234-1234-1234-123412341234}" type="slidenum">
              <a:rPr lang="en"/>
              <a:t>‹#›</a:t>
            </a:fld>
            <a:endParaRPr/>
          </a:p>
        </p:txBody>
      </p:sp>
      <p:sp>
        <p:nvSpPr>
          <p:cNvPr id="308" name="Google Shape;308;gc74f05cd05_0_170"/>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Requirements Document</a:t>
            </a:r>
            <a:endParaRPr/>
          </a:p>
        </p:txBody>
      </p:sp>
      <p:pic>
        <p:nvPicPr>
          <p:cNvPr id="309" name="Google Shape;309;gc74f05cd05_0_170"/>
          <p:cNvPicPr preferRelativeResize="0"/>
          <p:nvPr/>
        </p:nvPicPr>
        <p:blipFill>
          <a:blip r:embed="rId3">
            <a:alphaModFix/>
          </a:blip>
          <a:stretch>
            <a:fillRect/>
          </a:stretch>
        </p:blipFill>
        <p:spPr>
          <a:xfrm>
            <a:off x="1246275" y="1272550"/>
            <a:ext cx="3270375" cy="3824300"/>
          </a:xfrm>
          <a:prstGeom prst="rect">
            <a:avLst/>
          </a:prstGeom>
          <a:noFill/>
          <a:ln>
            <a:noFill/>
          </a:ln>
        </p:spPr>
      </p:pic>
      <p:sp>
        <p:nvSpPr>
          <p:cNvPr id="310" name="Google Shape;310;gc74f05cd05_0_170"/>
          <p:cNvSpPr/>
          <p:nvPr/>
        </p:nvSpPr>
        <p:spPr>
          <a:xfrm>
            <a:off x="1246275" y="4439925"/>
            <a:ext cx="1519200" cy="309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1" name="Google Shape;311;gc74f05cd05_0_170"/>
          <p:cNvPicPr preferRelativeResize="0"/>
          <p:nvPr/>
        </p:nvPicPr>
        <p:blipFill>
          <a:blip r:embed="rId4">
            <a:alphaModFix/>
          </a:blip>
          <a:stretch>
            <a:fillRect/>
          </a:stretch>
        </p:blipFill>
        <p:spPr>
          <a:xfrm>
            <a:off x="4427850" y="1928425"/>
            <a:ext cx="4322550" cy="232074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gc76c0a2f8c_0_47"/>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200"/>
              <a:buFont typeface="Arial"/>
              <a:buNone/>
            </a:pPr>
            <a:fld id="{00000000-1234-1234-1234-123412341234}" type="slidenum">
              <a:rPr lang="en"/>
              <a:t>‹#›</a:t>
            </a:fld>
            <a:endParaRPr/>
          </a:p>
        </p:txBody>
      </p:sp>
      <p:sp>
        <p:nvSpPr>
          <p:cNvPr id="317" name="Google Shape;317;gc76c0a2f8c_0_47"/>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Requirements Document</a:t>
            </a:r>
            <a:endParaRPr/>
          </a:p>
        </p:txBody>
      </p:sp>
      <p:pic>
        <p:nvPicPr>
          <p:cNvPr id="318" name="Google Shape;318;gc76c0a2f8c_0_47"/>
          <p:cNvPicPr preferRelativeResize="0"/>
          <p:nvPr/>
        </p:nvPicPr>
        <p:blipFill>
          <a:blip r:embed="rId3">
            <a:alphaModFix/>
          </a:blip>
          <a:stretch>
            <a:fillRect/>
          </a:stretch>
        </p:blipFill>
        <p:spPr>
          <a:xfrm>
            <a:off x="1246275" y="1272550"/>
            <a:ext cx="3270375" cy="3824300"/>
          </a:xfrm>
          <a:prstGeom prst="rect">
            <a:avLst/>
          </a:prstGeom>
          <a:noFill/>
          <a:ln>
            <a:noFill/>
          </a:ln>
        </p:spPr>
      </p:pic>
      <p:sp>
        <p:nvSpPr>
          <p:cNvPr id="319" name="Google Shape;319;gc76c0a2f8c_0_47"/>
          <p:cNvSpPr/>
          <p:nvPr/>
        </p:nvSpPr>
        <p:spPr>
          <a:xfrm>
            <a:off x="1246275" y="4673625"/>
            <a:ext cx="1519200" cy="309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0" name="Google Shape;320;gc76c0a2f8c_0_47"/>
          <p:cNvPicPr preferRelativeResize="0"/>
          <p:nvPr/>
        </p:nvPicPr>
        <p:blipFill>
          <a:blip r:embed="rId4">
            <a:alphaModFix/>
          </a:blip>
          <a:stretch>
            <a:fillRect/>
          </a:stretch>
        </p:blipFill>
        <p:spPr>
          <a:xfrm>
            <a:off x="3495675" y="2524000"/>
            <a:ext cx="5004550" cy="16790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gc76c0a2f8c_0_56"/>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200"/>
              <a:buFont typeface="Arial"/>
              <a:buNone/>
            </a:pPr>
            <a:fld id="{00000000-1234-1234-1234-123412341234}" type="slidenum">
              <a:rPr lang="en"/>
              <a:t>‹#›</a:t>
            </a:fld>
            <a:endParaRPr/>
          </a:p>
        </p:txBody>
      </p:sp>
      <p:sp>
        <p:nvSpPr>
          <p:cNvPr id="326" name="Google Shape;326;gc76c0a2f8c_0_56"/>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Requirements Document</a:t>
            </a:r>
            <a:endParaRPr/>
          </a:p>
        </p:txBody>
      </p:sp>
      <p:pic>
        <p:nvPicPr>
          <p:cNvPr id="327" name="Google Shape;327;gc76c0a2f8c_0_56"/>
          <p:cNvPicPr preferRelativeResize="0"/>
          <p:nvPr/>
        </p:nvPicPr>
        <p:blipFill>
          <a:blip r:embed="rId3">
            <a:alphaModFix/>
          </a:blip>
          <a:stretch>
            <a:fillRect/>
          </a:stretch>
        </p:blipFill>
        <p:spPr>
          <a:xfrm>
            <a:off x="1246275" y="1272550"/>
            <a:ext cx="3270375" cy="3824300"/>
          </a:xfrm>
          <a:prstGeom prst="rect">
            <a:avLst/>
          </a:prstGeom>
          <a:noFill/>
          <a:ln>
            <a:noFill/>
          </a:ln>
        </p:spPr>
      </p:pic>
      <p:sp>
        <p:nvSpPr>
          <p:cNvPr id="328" name="Google Shape;328;gc76c0a2f8c_0_56"/>
          <p:cNvSpPr/>
          <p:nvPr/>
        </p:nvSpPr>
        <p:spPr>
          <a:xfrm>
            <a:off x="1246275" y="4673625"/>
            <a:ext cx="1519200" cy="309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9" name="Google Shape;329;gc76c0a2f8c_0_56"/>
          <p:cNvPicPr preferRelativeResize="0"/>
          <p:nvPr/>
        </p:nvPicPr>
        <p:blipFill>
          <a:blip r:embed="rId4">
            <a:alphaModFix/>
          </a:blip>
          <a:stretch>
            <a:fillRect/>
          </a:stretch>
        </p:blipFill>
        <p:spPr>
          <a:xfrm>
            <a:off x="4764425" y="1365438"/>
            <a:ext cx="2906186" cy="363852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gc7848854ea_0_54"/>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Events Table</a:t>
            </a:r>
            <a:endParaRPr/>
          </a:p>
        </p:txBody>
      </p:sp>
      <p:sp>
        <p:nvSpPr>
          <p:cNvPr id="335" name="Google Shape;335;gc7848854ea_0_54"/>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200"/>
              <a:buFont typeface="Arial"/>
              <a:buNone/>
            </a:pPr>
            <a:fld id="{00000000-1234-1234-1234-123412341234}" type="slidenum">
              <a:rPr lang="en"/>
              <a:t>‹#›</a:t>
            </a:fld>
            <a:endParaRPr/>
          </a:p>
        </p:txBody>
      </p:sp>
      <p:pic>
        <p:nvPicPr>
          <p:cNvPr id="336" name="Google Shape;336;gc7848854ea_0_54"/>
          <p:cNvPicPr preferRelativeResize="0"/>
          <p:nvPr/>
        </p:nvPicPr>
        <p:blipFill>
          <a:blip r:embed="rId3">
            <a:alphaModFix/>
          </a:blip>
          <a:stretch>
            <a:fillRect/>
          </a:stretch>
        </p:blipFill>
        <p:spPr>
          <a:xfrm>
            <a:off x="1182200" y="958250"/>
            <a:ext cx="3685350" cy="2027850"/>
          </a:xfrm>
          <a:prstGeom prst="rect">
            <a:avLst/>
          </a:prstGeom>
          <a:noFill/>
          <a:ln>
            <a:noFill/>
          </a:ln>
        </p:spPr>
      </p:pic>
      <p:pic>
        <p:nvPicPr>
          <p:cNvPr id="337" name="Google Shape;337;gc7848854ea_0_54"/>
          <p:cNvPicPr preferRelativeResize="0"/>
          <p:nvPr/>
        </p:nvPicPr>
        <p:blipFill>
          <a:blip r:embed="rId4">
            <a:alphaModFix/>
          </a:blip>
          <a:stretch>
            <a:fillRect/>
          </a:stretch>
        </p:blipFill>
        <p:spPr>
          <a:xfrm>
            <a:off x="1182200" y="2986100"/>
            <a:ext cx="3685349" cy="2157400"/>
          </a:xfrm>
          <a:prstGeom prst="rect">
            <a:avLst/>
          </a:prstGeom>
          <a:noFill/>
          <a:ln>
            <a:noFill/>
          </a:ln>
        </p:spPr>
      </p:pic>
      <p:pic>
        <p:nvPicPr>
          <p:cNvPr id="338" name="Google Shape;338;gc7848854ea_0_54"/>
          <p:cNvPicPr preferRelativeResize="0"/>
          <p:nvPr/>
        </p:nvPicPr>
        <p:blipFill>
          <a:blip r:embed="rId5">
            <a:alphaModFix/>
          </a:blip>
          <a:stretch>
            <a:fillRect/>
          </a:stretch>
        </p:blipFill>
        <p:spPr>
          <a:xfrm>
            <a:off x="4867551" y="958250"/>
            <a:ext cx="3231624" cy="2102601"/>
          </a:xfrm>
          <a:prstGeom prst="rect">
            <a:avLst/>
          </a:prstGeom>
          <a:noFill/>
          <a:ln>
            <a:noFill/>
          </a:ln>
        </p:spPr>
      </p:pic>
      <p:pic>
        <p:nvPicPr>
          <p:cNvPr id="339" name="Google Shape;339;gc7848854ea_0_54"/>
          <p:cNvPicPr preferRelativeResize="0"/>
          <p:nvPr/>
        </p:nvPicPr>
        <p:blipFill>
          <a:blip r:embed="rId6">
            <a:alphaModFix/>
          </a:blip>
          <a:stretch>
            <a:fillRect/>
          </a:stretch>
        </p:blipFill>
        <p:spPr>
          <a:xfrm>
            <a:off x="4867549" y="3060851"/>
            <a:ext cx="3120649" cy="177784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3" name="Shape 343"/>
        <p:cNvGrpSpPr/>
        <p:nvPr/>
      </p:nvGrpSpPr>
      <p:grpSpPr>
        <a:xfrm>
          <a:off x="0" y="0"/>
          <a:ext cx="0" cy="0"/>
          <a:chOff x="0" y="0"/>
          <a:chExt cx="0" cy="0"/>
        </a:xfrm>
      </p:grpSpPr>
      <p:sp>
        <p:nvSpPr>
          <p:cNvPr id="344" name="Google Shape;344;gc8616e760d_0_7"/>
          <p:cNvSpPr txBox="1"/>
          <p:nvPr>
            <p:ph idx="12" type="sldNum"/>
          </p:nvPr>
        </p:nvSpPr>
        <p:spPr>
          <a:xfrm>
            <a:off x="8750400" y="4356225"/>
            <a:ext cx="393600" cy="393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
              <a:t>‹#›</a:t>
            </a:fld>
            <a:endParaRPr/>
          </a:p>
        </p:txBody>
      </p:sp>
      <p:sp>
        <p:nvSpPr>
          <p:cNvPr id="345" name="Google Shape;345;gc8616e760d_0_7"/>
          <p:cNvSpPr/>
          <p:nvPr/>
        </p:nvSpPr>
        <p:spPr>
          <a:xfrm>
            <a:off x="6234375" y="1328925"/>
            <a:ext cx="2835300" cy="2357100"/>
          </a:xfrm>
          <a:prstGeom prst="rect">
            <a:avLst/>
          </a:prstGeom>
          <a:solidFill>
            <a:schemeClr val="accent1"/>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lt1"/>
                </a:solidFill>
                <a:latin typeface="Barlow"/>
                <a:ea typeface="Barlow"/>
                <a:cs typeface="Barlow"/>
                <a:sym typeface="Barlow"/>
              </a:rPr>
              <a:t>Confirm BluePrint</a:t>
            </a:r>
            <a:endParaRPr b="0" i="0" sz="23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gc77b070cf0_0_0"/>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200"/>
              <a:buFont typeface="Arial"/>
              <a:buNone/>
            </a:pPr>
            <a:fld id="{00000000-1234-1234-1234-123412341234}" type="slidenum">
              <a:rPr lang="en"/>
              <a:t>‹#›</a:t>
            </a:fld>
            <a:endParaRPr/>
          </a:p>
        </p:txBody>
      </p:sp>
      <p:sp>
        <p:nvSpPr>
          <p:cNvPr id="351" name="Google Shape;351;gc77b070cf0_0_0"/>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Use Case Description</a:t>
            </a:r>
            <a:endParaRPr/>
          </a:p>
        </p:txBody>
      </p:sp>
      <p:pic>
        <p:nvPicPr>
          <p:cNvPr id="352" name="Google Shape;352;gc77b070cf0_0_0"/>
          <p:cNvPicPr preferRelativeResize="0"/>
          <p:nvPr/>
        </p:nvPicPr>
        <p:blipFill>
          <a:blip r:embed="rId3">
            <a:alphaModFix/>
          </a:blip>
          <a:stretch>
            <a:fillRect/>
          </a:stretch>
        </p:blipFill>
        <p:spPr>
          <a:xfrm>
            <a:off x="5030750" y="1435125"/>
            <a:ext cx="3671133" cy="3314700"/>
          </a:xfrm>
          <a:prstGeom prst="rect">
            <a:avLst/>
          </a:prstGeom>
          <a:noFill/>
          <a:ln>
            <a:noFill/>
          </a:ln>
        </p:spPr>
      </p:pic>
      <p:pic>
        <p:nvPicPr>
          <p:cNvPr id="353" name="Google Shape;353;gc77b070cf0_0_0"/>
          <p:cNvPicPr preferRelativeResize="0"/>
          <p:nvPr/>
        </p:nvPicPr>
        <p:blipFill>
          <a:blip r:embed="rId4">
            <a:alphaModFix/>
          </a:blip>
          <a:stretch>
            <a:fillRect/>
          </a:stretch>
        </p:blipFill>
        <p:spPr>
          <a:xfrm>
            <a:off x="1320325" y="1435125"/>
            <a:ext cx="3737274" cy="3314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gc854ab3dd0_0_0"/>
          <p:cNvSpPr txBox="1"/>
          <p:nvPr>
            <p:ph idx="12" type="sldNum"/>
          </p:nvPr>
        </p:nvSpPr>
        <p:spPr>
          <a:xfrm>
            <a:off x="9178525"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200"/>
              <a:buFont typeface="Arial"/>
              <a:buNone/>
            </a:pPr>
            <a:fld id="{00000000-1234-1234-1234-123412341234}" type="slidenum">
              <a:rPr lang="en" sz="1300"/>
              <a:t>‹#›</a:t>
            </a:fld>
            <a:endParaRPr sz="1300"/>
          </a:p>
        </p:txBody>
      </p:sp>
      <p:sp>
        <p:nvSpPr>
          <p:cNvPr id="147" name="Google Shape;147;gc854ab3dd0_0_0"/>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Overview Statement: The purpose of the Project</a:t>
            </a:r>
            <a:endParaRPr/>
          </a:p>
        </p:txBody>
      </p:sp>
      <p:sp>
        <p:nvSpPr>
          <p:cNvPr id="148" name="Google Shape;148;gc854ab3dd0_0_0"/>
          <p:cNvSpPr txBox="1"/>
          <p:nvPr>
            <p:ph idx="1" type="body"/>
          </p:nvPr>
        </p:nvSpPr>
        <p:spPr>
          <a:xfrm>
            <a:off x="1348575" y="1835600"/>
            <a:ext cx="4891800" cy="32346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 sz="1300">
                <a:solidFill>
                  <a:srgbClr val="000000"/>
                </a:solidFill>
                <a:highlight>
                  <a:srgbClr val="FFFFFF"/>
                </a:highlight>
              </a:rPr>
              <a:t>Integrates communications into one interface which is capable of:</a:t>
            </a:r>
            <a:endParaRPr sz="1300">
              <a:solidFill>
                <a:srgbClr val="000000"/>
              </a:solidFill>
              <a:highlight>
                <a:srgbClr val="FFFFFF"/>
              </a:highlight>
            </a:endParaRPr>
          </a:p>
          <a:p>
            <a:pPr indent="-111125" lvl="0" marL="457200" rtl="0" algn="l">
              <a:lnSpc>
                <a:spcPct val="115000"/>
              </a:lnSpc>
              <a:spcBef>
                <a:spcPts val="1200"/>
              </a:spcBef>
              <a:spcAft>
                <a:spcPts val="0"/>
              </a:spcAft>
              <a:buClr>
                <a:srgbClr val="000000"/>
              </a:buClr>
              <a:buSzPts val="1300"/>
              <a:buChar char="●"/>
            </a:pPr>
            <a:r>
              <a:rPr lang="en" sz="1300">
                <a:solidFill>
                  <a:srgbClr val="000000"/>
                </a:solidFill>
                <a:highlight>
                  <a:srgbClr val="FFFFFF"/>
                </a:highlight>
              </a:rPr>
              <a:t>Coordinating construction workers</a:t>
            </a:r>
            <a:endParaRPr sz="1300">
              <a:solidFill>
                <a:srgbClr val="000000"/>
              </a:solidFill>
              <a:highlight>
                <a:srgbClr val="FFFFFF"/>
              </a:highlight>
            </a:endParaRPr>
          </a:p>
          <a:p>
            <a:pPr indent="-111125" lvl="0" marL="457200" rtl="0" algn="l">
              <a:lnSpc>
                <a:spcPct val="115000"/>
              </a:lnSpc>
              <a:spcBef>
                <a:spcPts val="0"/>
              </a:spcBef>
              <a:spcAft>
                <a:spcPts val="0"/>
              </a:spcAft>
              <a:buClr>
                <a:srgbClr val="000000"/>
              </a:buClr>
              <a:buSzPts val="1300"/>
              <a:buChar char="●"/>
            </a:pPr>
            <a:r>
              <a:rPr lang="en" sz="1300">
                <a:solidFill>
                  <a:srgbClr val="000000"/>
                </a:solidFill>
                <a:highlight>
                  <a:srgbClr val="FFFFFF"/>
                </a:highlight>
              </a:rPr>
              <a:t>Aiding in planning between architects, managers, and construction professionals</a:t>
            </a:r>
            <a:endParaRPr sz="1300">
              <a:solidFill>
                <a:srgbClr val="000000"/>
              </a:solidFill>
              <a:highlight>
                <a:srgbClr val="FFFFFF"/>
              </a:highlight>
            </a:endParaRPr>
          </a:p>
          <a:p>
            <a:pPr indent="0" lvl="0" marL="0" rtl="0" algn="l">
              <a:lnSpc>
                <a:spcPct val="115000"/>
              </a:lnSpc>
              <a:spcBef>
                <a:spcPts val="600"/>
              </a:spcBef>
              <a:spcAft>
                <a:spcPts val="0"/>
              </a:spcAft>
              <a:buNone/>
            </a:pPr>
            <a:r>
              <a:rPr lang="en" sz="1300">
                <a:solidFill>
                  <a:srgbClr val="000000"/>
                </a:solidFill>
                <a:highlight>
                  <a:srgbClr val="FFFFFF"/>
                </a:highlight>
              </a:rPr>
              <a:t>Automating tasks,analytics, and reporting to:  </a:t>
            </a:r>
            <a:endParaRPr sz="1300">
              <a:solidFill>
                <a:srgbClr val="000000"/>
              </a:solidFill>
              <a:highlight>
                <a:srgbClr val="FFFFFF"/>
              </a:highlight>
            </a:endParaRPr>
          </a:p>
          <a:p>
            <a:pPr indent="-111125" lvl="0" marL="457200" rtl="0" algn="l">
              <a:lnSpc>
                <a:spcPct val="115000"/>
              </a:lnSpc>
              <a:spcBef>
                <a:spcPts val="1200"/>
              </a:spcBef>
              <a:spcAft>
                <a:spcPts val="0"/>
              </a:spcAft>
              <a:buClr>
                <a:srgbClr val="000000"/>
              </a:buClr>
              <a:buSzPts val="1300"/>
              <a:buChar char="●"/>
            </a:pPr>
            <a:r>
              <a:rPr lang="en" sz="1300">
                <a:solidFill>
                  <a:srgbClr val="000000"/>
                </a:solidFill>
                <a:highlight>
                  <a:srgbClr val="FFFFFF"/>
                </a:highlight>
              </a:rPr>
              <a:t>Reduce the chance of errors</a:t>
            </a:r>
            <a:endParaRPr sz="1300">
              <a:solidFill>
                <a:srgbClr val="000000"/>
              </a:solidFill>
              <a:highlight>
                <a:srgbClr val="FFFFFF"/>
              </a:highlight>
            </a:endParaRPr>
          </a:p>
          <a:p>
            <a:pPr indent="-111125" lvl="0" marL="457200" rtl="0" algn="l">
              <a:lnSpc>
                <a:spcPct val="115000"/>
              </a:lnSpc>
              <a:spcBef>
                <a:spcPts val="0"/>
              </a:spcBef>
              <a:spcAft>
                <a:spcPts val="0"/>
              </a:spcAft>
              <a:buClr>
                <a:srgbClr val="000000"/>
              </a:buClr>
              <a:buSzPts val="1300"/>
              <a:buChar char="●"/>
            </a:pPr>
            <a:r>
              <a:rPr lang="en" sz="1300">
                <a:solidFill>
                  <a:srgbClr val="000000"/>
                </a:solidFill>
                <a:highlight>
                  <a:srgbClr val="FFFFFF"/>
                </a:highlight>
              </a:rPr>
              <a:t>Automatically generate reports and charts/visualizations</a:t>
            </a:r>
            <a:endParaRPr sz="1300">
              <a:solidFill>
                <a:srgbClr val="000000"/>
              </a:solidFill>
              <a:highlight>
                <a:srgbClr val="FFFFFF"/>
              </a:highlight>
            </a:endParaRPr>
          </a:p>
          <a:p>
            <a:pPr indent="0" lvl="0" marL="0" rtl="0" algn="l">
              <a:lnSpc>
                <a:spcPct val="115000"/>
              </a:lnSpc>
              <a:spcBef>
                <a:spcPts val="600"/>
              </a:spcBef>
              <a:spcAft>
                <a:spcPts val="0"/>
              </a:spcAft>
              <a:buNone/>
            </a:pPr>
            <a:r>
              <a:rPr lang="en" sz="1300">
                <a:solidFill>
                  <a:srgbClr val="000000"/>
                </a:solidFill>
                <a:highlight>
                  <a:srgbClr val="FFFFFF"/>
                </a:highlight>
              </a:rPr>
              <a:t>Saves time with:</a:t>
            </a:r>
            <a:endParaRPr sz="1300">
              <a:solidFill>
                <a:srgbClr val="000000"/>
              </a:solidFill>
              <a:highlight>
                <a:srgbClr val="FFFFFF"/>
              </a:highlight>
            </a:endParaRPr>
          </a:p>
          <a:p>
            <a:pPr indent="-111125" lvl="0" marL="457200" rtl="0" algn="l">
              <a:lnSpc>
                <a:spcPct val="115000"/>
              </a:lnSpc>
              <a:spcBef>
                <a:spcPts val="1200"/>
              </a:spcBef>
              <a:spcAft>
                <a:spcPts val="0"/>
              </a:spcAft>
              <a:buClr>
                <a:srgbClr val="000000"/>
              </a:buClr>
              <a:buSzPts val="1300"/>
              <a:buChar char="●"/>
            </a:pPr>
            <a:r>
              <a:rPr lang="en" sz="1300">
                <a:solidFill>
                  <a:srgbClr val="000000"/>
                </a:solidFill>
                <a:highlight>
                  <a:srgbClr val="FFFFFF"/>
                </a:highlight>
              </a:rPr>
              <a:t>Resource acquisition</a:t>
            </a:r>
            <a:endParaRPr sz="1300">
              <a:solidFill>
                <a:srgbClr val="000000"/>
              </a:solidFill>
              <a:highlight>
                <a:srgbClr val="FFFFFF"/>
              </a:highlight>
            </a:endParaRPr>
          </a:p>
          <a:p>
            <a:pPr indent="-111125" lvl="0" marL="457200" rtl="0" algn="l">
              <a:lnSpc>
                <a:spcPct val="115000"/>
              </a:lnSpc>
              <a:spcBef>
                <a:spcPts val="0"/>
              </a:spcBef>
              <a:spcAft>
                <a:spcPts val="0"/>
              </a:spcAft>
              <a:buClr>
                <a:srgbClr val="000000"/>
              </a:buClr>
              <a:buSzPts val="1300"/>
              <a:buChar char="●"/>
            </a:pPr>
            <a:r>
              <a:rPr lang="en" sz="1300">
                <a:solidFill>
                  <a:srgbClr val="000000"/>
                </a:solidFill>
                <a:highlight>
                  <a:srgbClr val="FFFFFF"/>
                </a:highlight>
              </a:rPr>
              <a:t>Scheduling</a:t>
            </a:r>
            <a:endParaRPr sz="1300">
              <a:solidFill>
                <a:srgbClr val="000000"/>
              </a:solidFill>
              <a:highlight>
                <a:srgbClr val="FFFFFF"/>
              </a:highlight>
            </a:endParaRPr>
          </a:p>
          <a:p>
            <a:pPr indent="-111125" lvl="0" marL="457200" rtl="0" algn="l">
              <a:lnSpc>
                <a:spcPct val="115000"/>
              </a:lnSpc>
              <a:spcBef>
                <a:spcPts val="0"/>
              </a:spcBef>
              <a:spcAft>
                <a:spcPts val="0"/>
              </a:spcAft>
              <a:buClr>
                <a:srgbClr val="000000"/>
              </a:buClr>
              <a:buSzPts val="1300"/>
              <a:buChar char="●"/>
            </a:pPr>
            <a:r>
              <a:rPr lang="en" sz="1300">
                <a:solidFill>
                  <a:srgbClr val="000000"/>
                </a:solidFill>
                <a:highlight>
                  <a:srgbClr val="FFFFFF"/>
                </a:highlight>
              </a:rPr>
              <a:t>Monitoring</a:t>
            </a:r>
            <a:endParaRPr sz="1300">
              <a:solidFill>
                <a:srgbClr val="000000"/>
              </a:solidFill>
            </a:endParaRPr>
          </a:p>
        </p:txBody>
      </p:sp>
      <p:sp>
        <p:nvSpPr>
          <p:cNvPr id="149" name="Google Shape;149;gc854ab3dd0_0_0"/>
          <p:cNvSpPr txBox="1"/>
          <p:nvPr/>
        </p:nvSpPr>
        <p:spPr>
          <a:xfrm>
            <a:off x="6588675" y="1835600"/>
            <a:ext cx="2333400" cy="16932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0"/>
              </a:spcAft>
              <a:buNone/>
            </a:pPr>
            <a:r>
              <a:rPr lang="en" sz="1300">
                <a:highlight>
                  <a:srgbClr val="FFFFFF"/>
                </a:highlight>
                <a:latin typeface="Barlow"/>
                <a:ea typeface="Barlow"/>
                <a:cs typeface="Barlow"/>
                <a:sym typeface="Barlow"/>
              </a:rPr>
              <a:t>Aid management in:</a:t>
            </a:r>
            <a:endParaRPr sz="1300">
              <a:highlight>
                <a:srgbClr val="FFFFFF"/>
              </a:highlight>
              <a:latin typeface="Barlow"/>
              <a:ea typeface="Barlow"/>
              <a:cs typeface="Barlow"/>
              <a:sym typeface="Barlow"/>
            </a:endParaRPr>
          </a:p>
          <a:p>
            <a:pPr indent="-111125" lvl="0" marL="457200" rtl="0" algn="l">
              <a:spcBef>
                <a:spcPts val="1200"/>
              </a:spcBef>
              <a:spcAft>
                <a:spcPts val="0"/>
              </a:spcAft>
              <a:buClr>
                <a:srgbClr val="000000"/>
              </a:buClr>
              <a:buSzPts val="1300"/>
              <a:buFont typeface="Barlow"/>
              <a:buChar char="●"/>
            </a:pPr>
            <a:r>
              <a:rPr lang="en" sz="1300">
                <a:highlight>
                  <a:srgbClr val="FFFFFF"/>
                </a:highlight>
                <a:latin typeface="Barlow"/>
                <a:ea typeface="Barlow"/>
                <a:cs typeface="Barlow"/>
                <a:sym typeface="Barlow"/>
              </a:rPr>
              <a:t>Project sites</a:t>
            </a:r>
            <a:endParaRPr sz="1300">
              <a:highlight>
                <a:srgbClr val="FFFFFF"/>
              </a:highlight>
              <a:latin typeface="Barlow"/>
              <a:ea typeface="Barlow"/>
              <a:cs typeface="Barlow"/>
              <a:sym typeface="Barlow"/>
            </a:endParaRPr>
          </a:p>
          <a:p>
            <a:pPr indent="-111125" lvl="0" marL="457200" rtl="0" algn="l">
              <a:spcBef>
                <a:spcPts val="0"/>
              </a:spcBef>
              <a:spcAft>
                <a:spcPts val="0"/>
              </a:spcAft>
              <a:buClr>
                <a:srgbClr val="000000"/>
              </a:buClr>
              <a:buSzPts val="1300"/>
              <a:buFont typeface="Barlow"/>
              <a:buChar char="●"/>
            </a:pPr>
            <a:r>
              <a:rPr lang="en" sz="1300">
                <a:highlight>
                  <a:srgbClr val="FFFFFF"/>
                </a:highlight>
                <a:latin typeface="Barlow"/>
                <a:ea typeface="Barlow"/>
                <a:cs typeface="Barlow"/>
                <a:sym typeface="Barlow"/>
              </a:rPr>
              <a:t>Inventory</a:t>
            </a:r>
            <a:endParaRPr sz="1300">
              <a:highlight>
                <a:srgbClr val="FFFFFF"/>
              </a:highlight>
              <a:latin typeface="Barlow"/>
              <a:ea typeface="Barlow"/>
              <a:cs typeface="Barlow"/>
              <a:sym typeface="Barlow"/>
            </a:endParaRPr>
          </a:p>
          <a:p>
            <a:pPr indent="-111125" lvl="0" marL="457200" rtl="0" algn="l">
              <a:spcBef>
                <a:spcPts val="0"/>
              </a:spcBef>
              <a:spcAft>
                <a:spcPts val="0"/>
              </a:spcAft>
              <a:buClr>
                <a:srgbClr val="000000"/>
              </a:buClr>
              <a:buSzPts val="1300"/>
              <a:buFont typeface="Barlow"/>
              <a:buChar char="●"/>
            </a:pPr>
            <a:r>
              <a:rPr lang="en" sz="1300">
                <a:highlight>
                  <a:srgbClr val="FFFFFF"/>
                </a:highlight>
                <a:latin typeface="Barlow"/>
                <a:ea typeface="Barlow"/>
                <a:cs typeface="Barlow"/>
                <a:sym typeface="Barlow"/>
              </a:rPr>
              <a:t>Finances</a:t>
            </a:r>
            <a:endParaRPr sz="1300">
              <a:highlight>
                <a:srgbClr val="FFFFFF"/>
              </a:highlight>
              <a:latin typeface="Barlow"/>
              <a:ea typeface="Barlow"/>
              <a:cs typeface="Barlow"/>
              <a:sym typeface="Barlow"/>
            </a:endParaRPr>
          </a:p>
          <a:p>
            <a:pPr indent="-111125" lvl="0" marL="457200" rtl="0" algn="l">
              <a:spcBef>
                <a:spcPts val="0"/>
              </a:spcBef>
              <a:spcAft>
                <a:spcPts val="0"/>
              </a:spcAft>
              <a:buClr>
                <a:srgbClr val="000000"/>
              </a:buClr>
              <a:buSzPts val="1300"/>
              <a:buFont typeface="Barlow"/>
              <a:buChar char="●"/>
            </a:pPr>
            <a:r>
              <a:rPr lang="en" sz="1300">
                <a:highlight>
                  <a:srgbClr val="FFFFFF"/>
                </a:highlight>
                <a:latin typeface="Barlow"/>
                <a:ea typeface="Barlow"/>
                <a:cs typeface="Barlow"/>
                <a:sym typeface="Barlow"/>
              </a:rPr>
              <a:t>Safety</a:t>
            </a:r>
            <a:endParaRPr sz="1300">
              <a:highlight>
                <a:srgbClr val="FFFFFF"/>
              </a:highlight>
              <a:latin typeface="Barlow"/>
              <a:ea typeface="Barlow"/>
              <a:cs typeface="Barlow"/>
              <a:sym typeface="Barlow"/>
            </a:endParaRPr>
          </a:p>
          <a:p>
            <a:pPr indent="0" lvl="0" marL="0" rtl="0" algn="l">
              <a:spcBef>
                <a:spcPts val="1200"/>
              </a:spcBef>
              <a:spcAft>
                <a:spcPts val="1200"/>
              </a:spcAft>
              <a:buNone/>
            </a:pPr>
            <a:r>
              <a:rPr lang="en" sz="1300">
                <a:highlight>
                  <a:srgbClr val="FFFFFF"/>
                </a:highlight>
                <a:latin typeface="Barlow"/>
                <a:ea typeface="Barlow"/>
                <a:cs typeface="Barlow"/>
                <a:sym typeface="Barlow"/>
              </a:rPr>
              <a:t>Reduce cost</a:t>
            </a:r>
            <a:endParaRPr sz="1300">
              <a:latin typeface="Barlow"/>
              <a:ea typeface="Barlow"/>
              <a:cs typeface="Barlow"/>
              <a:sym typeface="Barlow"/>
            </a:endParaRPr>
          </a:p>
        </p:txBody>
      </p:sp>
      <p:sp>
        <p:nvSpPr>
          <p:cNvPr id="150" name="Google Shape;150;gc854ab3dd0_0_0"/>
          <p:cNvSpPr txBox="1"/>
          <p:nvPr/>
        </p:nvSpPr>
        <p:spPr>
          <a:xfrm>
            <a:off x="1348575" y="1246350"/>
            <a:ext cx="75735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300">
                <a:highlight>
                  <a:srgbClr val="FFFFFF"/>
                </a:highlight>
                <a:latin typeface="Barlow"/>
                <a:ea typeface="Barlow"/>
                <a:cs typeface="Barlow"/>
                <a:sym typeface="Barlow"/>
              </a:rPr>
              <a:t>The purpose of our project is to develop an information system for construction management that covers all stages of a construction project, with a website that can:</a:t>
            </a:r>
            <a:endParaRPr sz="1300">
              <a:latin typeface="Barlow"/>
              <a:ea typeface="Barlow"/>
              <a:cs typeface="Barlow"/>
              <a:sym typeface="Barlow"/>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gc77b070cf0_0_8"/>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200"/>
              <a:buFont typeface="Arial"/>
              <a:buNone/>
            </a:pPr>
            <a:fld id="{00000000-1234-1234-1234-123412341234}" type="slidenum">
              <a:rPr lang="en"/>
              <a:t>‹#›</a:t>
            </a:fld>
            <a:endParaRPr/>
          </a:p>
        </p:txBody>
      </p:sp>
      <p:pic>
        <p:nvPicPr>
          <p:cNvPr id="359" name="Google Shape;359;gc77b070cf0_0_8"/>
          <p:cNvPicPr preferRelativeResize="0"/>
          <p:nvPr/>
        </p:nvPicPr>
        <p:blipFill>
          <a:blip r:embed="rId3">
            <a:alphaModFix/>
          </a:blip>
          <a:stretch>
            <a:fillRect/>
          </a:stretch>
        </p:blipFill>
        <p:spPr>
          <a:xfrm>
            <a:off x="2585825" y="1200175"/>
            <a:ext cx="4875942" cy="3781975"/>
          </a:xfrm>
          <a:prstGeom prst="rect">
            <a:avLst/>
          </a:prstGeom>
          <a:noFill/>
          <a:ln>
            <a:noFill/>
          </a:ln>
        </p:spPr>
      </p:pic>
      <p:sp>
        <p:nvSpPr>
          <p:cNvPr id="360" name="Google Shape;360;gc77b070cf0_0_8"/>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Use Case Diagram</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gc639ff1c51_1_2"/>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200"/>
              <a:buFont typeface="Arial"/>
              <a:buNone/>
            </a:pPr>
            <a:fld id="{00000000-1234-1234-1234-123412341234}" type="slidenum">
              <a:rPr lang="en"/>
              <a:t>‹#›</a:t>
            </a:fld>
            <a:endParaRPr/>
          </a:p>
        </p:txBody>
      </p:sp>
      <p:pic>
        <p:nvPicPr>
          <p:cNvPr id="366" name="Google Shape;366;gc639ff1c51_1_2"/>
          <p:cNvPicPr preferRelativeResize="0"/>
          <p:nvPr/>
        </p:nvPicPr>
        <p:blipFill>
          <a:blip r:embed="rId3">
            <a:alphaModFix/>
          </a:blip>
          <a:stretch>
            <a:fillRect/>
          </a:stretch>
        </p:blipFill>
        <p:spPr>
          <a:xfrm>
            <a:off x="1745125" y="1257575"/>
            <a:ext cx="6299633" cy="3885924"/>
          </a:xfrm>
          <a:prstGeom prst="rect">
            <a:avLst/>
          </a:prstGeom>
          <a:noFill/>
          <a:ln>
            <a:noFill/>
          </a:ln>
        </p:spPr>
      </p:pic>
      <p:sp>
        <p:nvSpPr>
          <p:cNvPr id="367" name="Google Shape;367;gc639ff1c51_1_2"/>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Activity Diagram</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1" name="Shape 371"/>
        <p:cNvGrpSpPr/>
        <p:nvPr/>
      </p:nvGrpSpPr>
      <p:grpSpPr>
        <a:xfrm>
          <a:off x="0" y="0"/>
          <a:ext cx="0" cy="0"/>
          <a:chOff x="0" y="0"/>
          <a:chExt cx="0" cy="0"/>
        </a:xfrm>
      </p:grpSpPr>
      <p:sp>
        <p:nvSpPr>
          <p:cNvPr id="372" name="Google Shape;372;gc8616e760d_0_12"/>
          <p:cNvSpPr txBox="1"/>
          <p:nvPr>
            <p:ph idx="12" type="sldNum"/>
          </p:nvPr>
        </p:nvSpPr>
        <p:spPr>
          <a:xfrm>
            <a:off x="8750400" y="4356225"/>
            <a:ext cx="393600" cy="393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
              <a:t>‹#›</a:t>
            </a:fld>
            <a:endParaRPr/>
          </a:p>
        </p:txBody>
      </p:sp>
      <p:sp>
        <p:nvSpPr>
          <p:cNvPr id="373" name="Google Shape;373;gc8616e760d_0_12"/>
          <p:cNvSpPr/>
          <p:nvPr/>
        </p:nvSpPr>
        <p:spPr>
          <a:xfrm>
            <a:off x="6234375" y="1328925"/>
            <a:ext cx="2835300" cy="2357100"/>
          </a:xfrm>
          <a:prstGeom prst="rect">
            <a:avLst/>
          </a:prstGeom>
          <a:solidFill>
            <a:schemeClr val="accent1"/>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chemeClr val="lt1"/>
                </a:solidFill>
                <a:latin typeface="Barlow"/>
                <a:ea typeface="Barlow"/>
                <a:cs typeface="Barlow"/>
                <a:sym typeface="Barlow"/>
              </a:rPr>
              <a:t>Process Purchasing Order</a:t>
            </a:r>
            <a:endParaRPr b="0" i="0" sz="23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gc86e34204b_1_39"/>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Use Case Description</a:t>
            </a:r>
            <a:endParaRPr/>
          </a:p>
        </p:txBody>
      </p:sp>
      <p:sp>
        <p:nvSpPr>
          <p:cNvPr id="379" name="Google Shape;379;gc86e34204b_1_39"/>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380" name="Google Shape;380;gc86e34204b_1_39"/>
          <p:cNvPicPr preferRelativeResize="0"/>
          <p:nvPr/>
        </p:nvPicPr>
        <p:blipFill>
          <a:blip r:embed="rId3">
            <a:alphaModFix/>
          </a:blip>
          <a:stretch>
            <a:fillRect/>
          </a:stretch>
        </p:blipFill>
        <p:spPr>
          <a:xfrm>
            <a:off x="1266825" y="1200175"/>
            <a:ext cx="3671983" cy="3638525"/>
          </a:xfrm>
          <a:prstGeom prst="rect">
            <a:avLst/>
          </a:prstGeom>
          <a:noFill/>
          <a:ln>
            <a:noFill/>
          </a:ln>
        </p:spPr>
      </p:pic>
      <p:pic>
        <p:nvPicPr>
          <p:cNvPr id="381" name="Google Shape;381;gc86e34204b_1_39"/>
          <p:cNvPicPr preferRelativeResize="0"/>
          <p:nvPr/>
        </p:nvPicPr>
        <p:blipFill>
          <a:blip r:embed="rId4">
            <a:alphaModFix/>
          </a:blip>
          <a:stretch>
            <a:fillRect/>
          </a:stretch>
        </p:blipFill>
        <p:spPr>
          <a:xfrm>
            <a:off x="4938800" y="1200175"/>
            <a:ext cx="3237226" cy="37681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gc86e34204b_1_44"/>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Use Case Diagram</a:t>
            </a:r>
            <a:endParaRPr/>
          </a:p>
        </p:txBody>
      </p:sp>
      <p:sp>
        <p:nvSpPr>
          <p:cNvPr id="387" name="Google Shape;387;gc86e34204b_1_44"/>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388" name="Google Shape;388;gc86e34204b_1_44"/>
          <p:cNvPicPr preferRelativeResize="0"/>
          <p:nvPr/>
        </p:nvPicPr>
        <p:blipFill>
          <a:blip r:embed="rId3">
            <a:alphaModFix/>
          </a:blip>
          <a:stretch>
            <a:fillRect/>
          </a:stretch>
        </p:blipFill>
        <p:spPr>
          <a:xfrm>
            <a:off x="2514013" y="1200175"/>
            <a:ext cx="4115985" cy="39433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gc86e34204b_1_64"/>
          <p:cNvSpPr txBox="1"/>
          <p:nvPr>
            <p:ph type="title"/>
          </p:nvPr>
        </p:nvSpPr>
        <p:spPr>
          <a:xfrm>
            <a:off x="1182200" y="393475"/>
            <a:ext cx="31362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Activity Diagram</a:t>
            </a:r>
            <a:endParaRPr/>
          </a:p>
        </p:txBody>
      </p:sp>
      <p:sp>
        <p:nvSpPr>
          <p:cNvPr id="394" name="Google Shape;394;gc86e34204b_1_64"/>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200"/>
              <a:buFont typeface="Arial"/>
              <a:buNone/>
            </a:pPr>
            <a:fld id="{00000000-1234-1234-1234-123412341234}" type="slidenum">
              <a:rPr lang="en"/>
              <a:t>‹#›</a:t>
            </a:fld>
            <a:endParaRPr/>
          </a:p>
        </p:txBody>
      </p:sp>
      <p:pic>
        <p:nvPicPr>
          <p:cNvPr id="395" name="Google Shape;395;gc86e34204b_1_64"/>
          <p:cNvPicPr preferRelativeResize="0"/>
          <p:nvPr/>
        </p:nvPicPr>
        <p:blipFill>
          <a:blip r:embed="rId3">
            <a:alphaModFix/>
          </a:blip>
          <a:stretch>
            <a:fillRect/>
          </a:stretch>
        </p:blipFill>
        <p:spPr>
          <a:xfrm>
            <a:off x="4061223" y="0"/>
            <a:ext cx="4587828" cy="51434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9" name="Shape 399"/>
        <p:cNvGrpSpPr/>
        <p:nvPr/>
      </p:nvGrpSpPr>
      <p:grpSpPr>
        <a:xfrm>
          <a:off x="0" y="0"/>
          <a:ext cx="0" cy="0"/>
          <a:chOff x="0" y="0"/>
          <a:chExt cx="0" cy="0"/>
        </a:xfrm>
      </p:grpSpPr>
      <p:sp>
        <p:nvSpPr>
          <p:cNvPr id="400" name="Google Shape;400;gc8616e760d_0_2"/>
          <p:cNvSpPr txBox="1"/>
          <p:nvPr>
            <p:ph idx="12" type="sldNum"/>
          </p:nvPr>
        </p:nvSpPr>
        <p:spPr>
          <a:xfrm>
            <a:off x="8750400" y="4356225"/>
            <a:ext cx="393600" cy="393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
              <a:t>‹#›</a:t>
            </a:fld>
            <a:endParaRPr/>
          </a:p>
        </p:txBody>
      </p:sp>
      <p:sp>
        <p:nvSpPr>
          <p:cNvPr id="401" name="Google Shape;401;gc8616e760d_0_2"/>
          <p:cNvSpPr/>
          <p:nvPr/>
        </p:nvSpPr>
        <p:spPr>
          <a:xfrm>
            <a:off x="6234375" y="1328925"/>
            <a:ext cx="2835300" cy="2357100"/>
          </a:xfrm>
          <a:prstGeom prst="rect">
            <a:avLst/>
          </a:prstGeom>
          <a:solidFill>
            <a:schemeClr val="accent1"/>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lt1"/>
                </a:solidFill>
                <a:latin typeface="Barlow"/>
                <a:ea typeface="Barlow"/>
                <a:cs typeface="Barlow"/>
                <a:sym typeface="Barlow"/>
              </a:rPr>
              <a:t>Produce Progress Report</a:t>
            </a:r>
            <a:endParaRPr b="0" i="0" sz="23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gc854ab3dd0_0_11"/>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200"/>
              <a:buFont typeface="Arial"/>
              <a:buNone/>
            </a:pPr>
            <a:fld id="{00000000-1234-1234-1234-123412341234}" type="slidenum">
              <a:rPr lang="en"/>
              <a:t>‹#›</a:t>
            </a:fld>
            <a:endParaRPr/>
          </a:p>
        </p:txBody>
      </p:sp>
      <p:sp>
        <p:nvSpPr>
          <p:cNvPr id="407" name="Google Shape;407;gc854ab3dd0_0_11"/>
          <p:cNvSpPr txBox="1"/>
          <p:nvPr>
            <p:ph type="title"/>
          </p:nvPr>
        </p:nvSpPr>
        <p:spPr>
          <a:xfrm>
            <a:off x="4675749" y="380700"/>
            <a:ext cx="34608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Use Case Description:</a:t>
            </a:r>
            <a:endParaRPr sz="2200"/>
          </a:p>
        </p:txBody>
      </p:sp>
      <p:pic>
        <p:nvPicPr>
          <p:cNvPr id="408" name="Google Shape;408;gc854ab3dd0_0_11"/>
          <p:cNvPicPr preferRelativeResize="0"/>
          <p:nvPr/>
        </p:nvPicPr>
        <p:blipFill rotWithShape="1">
          <a:blip r:embed="rId3">
            <a:alphaModFix/>
          </a:blip>
          <a:srcRect b="5363" l="21203" r="42501" t="16559"/>
          <a:stretch/>
        </p:blipFill>
        <p:spPr>
          <a:xfrm>
            <a:off x="0" y="0"/>
            <a:ext cx="4250774" cy="5143500"/>
          </a:xfrm>
          <a:prstGeom prst="rect">
            <a:avLst/>
          </a:prstGeom>
          <a:noFill/>
          <a:ln>
            <a:noFill/>
          </a:ln>
        </p:spPr>
      </p:pic>
      <p:pic>
        <p:nvPicPr>
          <p:cNvPr id="409" name="Google Shape;409;gc854ab3dd0_0_11"/>
          <p:cNvPicPr preferRelativeResize="0"/>
          <p:nvPr/>
        </p:nvPicPr>
        <p:blipFill rotWithShape="1">
          <a:blip r:embed="rId4">
            <a:alphaModFix/>
          </a:blip>
          <a:srcRect b="0" l="17996" r="18003" t="0"/>
          <a:stretch/>
        </p:blipFill>
        <p:spPr>
          <a:xfrm>
            <a:off x="5039300" y="1416075"/>
            <a:ext cx="3594150" cy="33337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gc854ab3dd0_0_34"/>
          <p:cNvSpPr txBox="1"/>
          <p:nvPr>
            <p:ph type="title"/>
          </p:nvPr>
        </p:nvSpPr>
        <p:spPr>
          <a:xfrm>
            <a:off x="4678474" y="393450"/>
            <a:ext cx="34608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200"/>
              <a:t>Use Case Diagram:</a:t>
            </a:r>
            <a:endParaRPr sz="2200"/>
          </a:p>
        </p:txBody>
      </p:sp>
      <p:sp>
        <p:nvSpPr>
          <p:cNvPr id="415" name="Google Shape;415;gc854ab3dd0_0_34"/>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416" name="Google Shape;416;gc854ab3dd0_0_34"/>
          <p:cNvPicPr preferRelativeResize="0"/>
          <p:nvPr/>
        </p:nvPicPr>
        <p:blipFill>
          <a:blip r:embed="rId3">
            <a:alphaModFix/>
          </a:blip>
          <a:stretch>
            <a:fillRect/>
          </a:stretch>
        </p:blipFill>
        <p:spPr>
          <a:xfrm>
            <a:off x="0" y="0"/>
            <a:ext cx="4240025" cy="5143500"/>
          </a:xfrm>
          <a:prstGeom prst="rect">
            <a:avLst/>
          </a:prstGeom>
          <a:noFill/>
          <a:ln>
            <a:noFill/>
          </a:ln>
        </p:spPr>
      </p:pic>
      <p:pic>
        <p:nvPicPr>
          <p:cNvPr id="417" name="Google Shape;417;gc854ab3dd0_0_34"/>
          <p:cNvPicPr preferRelativeResize="0"/>
          <p:nvPr/>
        </p:nvPicPr>
        <p:blipFill>
          <a:blip r:embed="rId4">
            <a:alphaModFix/>
          </a:blip>
          <a:stretch>
            <a:fillRect/>
          </a:stretch>
        </p:blipFill>
        <p:spPr>
          <a:xfrm>
            <a:off x="4853075" y="1352550"/>
            <a:ext cx="3819275" cy="28512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gc854ab3dd0_0_28"/>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200"/>
              <a:buFont typeface="Arial"/>
              <a:buNone/>
            </a:pPr>
            <a:fld id="{00000000-1234-1234-1234-123412341234}" type="slidenum">
              <a:rPr lang="en"/>
              <a:t>‹#›</a:t>
            </a:fld>
            <a:endParaRPr/>
          </a:p>
        </p:txBody>
      </p:sp>
      <p:pic>
        <p:nvPicPr>
          <p:cNvPr id="423" name="Google Shape;423;gc854ab3dd0_0_28"/>
          <p:cNvPicPr preferRelativeResize="0"/>
          <p:nvPr/>
        </p:nvPicPr>
        <p:blipFill rotWithShape="1">
          <a:blip r:embed="rId3">
            <a:alphaModFix/>
          </a:blip>
          <a:srcRect b="1141" l="1093" r="1250" t="1268"/>
          <a:stretch/>
        </p:blipFill>
        <p:spPr>
          <a:xfrm>
            <a:off x="2553974" y="1200175"/>
            <a:ext cx="4900200" cy="3835125"/>
          </a:xfrm>
          <a:prstGeom prst="rect">
            <a:avLst/>
          </a:prstGeom>
          <a:noFill/>
          <a:ln>
            <a:noFill/>
          </a:ln>
        </p:spPr>
      </p:pic>
      <p:sp>
        <p:nvSpPr>
          <p:cNvPr id="424" name="Google Shape;424;gc854ab3dd0_0_28"/>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Activity Diagram: Produce Progress Report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4" name="Shape 154"/>
        <p:cNvGrpSpPr/>
        <p:nvPr/>
      </p:nvGrpSpPr>
      <p:grpSpPr>
        <a:xfrm>
          <a:off x="0" y="0"/>
          <a:ext cx="0" cy="0"/>
          <a:chOff x="0" y="0"/>
          <a:chExt cx="0" cy="0"/>
        </a:xfrm>
      </p:grpSpPr>
      <p:sp>
        <p:nvSpPr>
          <p:cNvPr id="155" name="Google Shape;155;gc7511c8d26_0_11"/>
          <p:cNvSpPr txBox="1"/>
          <p:nvPr>
            <p:ph type="ctrTitle"/>
          </p:nvPr>
        </p:nvSpPr>
        <p:spPr>
          <a:xfrm>
            <a:off x="2935400" y="1846200"/>
            <a:ext cx="5814900" cy="910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sz="3200"/>
              <a:t>2</a:t>
            </a:r>
            <a:r>
              <a:rPr lang="en" sz="3200"/>
              <a:t>. Determine Customers/Users</a:t>
            </a:r>
            <a:endParaRPr sz="32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8" name="Shape 428"/>
        <p:cNvGrpSpPr/>
        <p:nvPr/>
      </p:nvGrpSpPr>
      <p:grpSpPr>
        <a:xfrm>
          <a:off x="0" y="0"/>
          <a:ext cx="0" cy="0"/>
          <a:chOff x="0" y="0"/>
          <a:chExt cx="0" cy="0"/>
        </a:xfrm>
      </p:grpSpPr>
      <p:sp>
        <p:nvSpPr>
          <p:cNvPr id="429" name="Google Shape;429;gc78ff712c3_0_5"/>
          <p:cNvSpPr txBox="1"/>
          <p:nvPr>
            <p:ph idx="12" type="sldNum"/>
          </p:nvPr>
        </p:nvSpPr>
        <p:spPr>
          <a:xfrm>
            <a:off x="8750400" y="4356225"/>
            <a:ext cx="393600" cy="393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
              <a:t>‹#›</a:t>
            </a:fld>
            <a:endParaRPr/>
          </a:p>
        </p:txBody>
      </p:sp>
      <p:sp>
        <p:nvSpPr>
          <p:cNvPr id="430" name="Google Shape;430;gc78ff712c3_0_5"/>
          <p:cNvSpPr/>
          <p:nvPr/>
        </p:nvSpPr>
        <p:spPr>
          <a:xfrm>
            <a:off x="7060800" y="1328925"/>
            <a:ext cx="2009100" cy="2100000"/>
          </a:xfrm>
          <a:prstGeom prst="rect">
            <a:avLst/>
          </a:prstGeom>
          <a:solidFill>
            <a:schemeClr val="accent1"/>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lt1"/>
                </a:solidFill>
                <a:latin typeface="Barlow"/>
                <a:ea typeface="Barlow"/>
                <a:cs typeface="Barlow"/>
                <a:sym typeface="Barlow"/>
              </a:rPr>
              <a:t>Budget</a:t>
            </a:r>
            <a:r>
              <a:rPr b="1" lang="en" sz="2500">
                <a:solidFill>
                  <a:schemeClr val="lt1"/>
                </a:solidFill>
                <a:latin typeface="Barlow"/>
                <a:ea typeface="Barlow"/>
                <a:cs typeface="Barlow"/>
                <a:sym typeface="Barlow"/>
              </a:rPr>
              <a:t> Management</a:t>
            </a:r>
            <a:endParaRPr b="0" i="0" sz="23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gc760980e1c_0_17"/>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Use Case #12:Manage Budget </a:t>
            </a:r>
            <a:endParaRPr/>
          </a:p>
        </p:txBody>
      </p:sp>
      <p:sp>
        <p:nvSpPr>
          <p:cNvPr id="436" name="Google Shape;436;gc760980e1c_0_17"/>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200"/>
              <a:buFont typeface="Arial"/>
              <a:buNone/>
            </a:pPr>
            <a:fld id="{00000000-1234-1234-1234-123412341234}" type="slidenum">
              <a:rPr lang="en"/>
              <a:t>‹#›</a:t>
            </a:fld>
            <a:endParaRPr/>
          </a:p>
        </p:txBody>
      </p:sp>
      <p:pic>
        <p:nvPicPr>
          <p:cNvPr id="437" name="Google Shape;437;gc760980e1c_0_17"/>
          <p:cNvPicPr preferRelativeResize="0"/>
          <p:nvPr/>
        </p:nvPicPr>
        <p:blipFill>
          <a:blip r:embed="rId3">
            <a:alphaModFix/>
          </a:blip>
          <a:stretch>
            <a:fillRect/>
          </a:stretch>
        </p:blipFill>
        <p:spPr>
          <a:xfrm>
            <a:off x="1272787" y="1419000"/>
            <a:ext cx="3903563" cy="3007825"/>
          </a:xfrm>
          <a:prstGeom prst="rect">
            <a:avLst/>
          </a:prstGeom>
          <a:noFill/>
          <a:ln>
            <a:noFill/>
          </a:ln>
        </p:spPr>
      </p:pic>
      <p:pic>
        <p:nvPicPr>
          <p:cNvPr id="438" name="Google Shape;438;gc760980e1c_0_17"/>
          <p:cNvPicPr preferRelativeResize="0"/>
          <p:nvPr/>
        </p:nvPicPr>
        <p:blipFill>
          <a:blip r:embed="rId4">
            <a:alphaModFix/>
          </a:blip>
          <a:stretch>
            <a:fillRect/>
          </a:stretch>
        </p:blipFill>
        <p:spPr>
          <a:xfrm>
            <a:off x="5176350" y="1438375"/>
            <a:ext cx="3511849" cy="29884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gc760980e1c_0_28"/>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444" name="Google Shape;444;gc760980e1c_0_28"/>
          <p:cNvPicPr preferRelativeResize="0"/>
          <p:nvPr/>
        </p:nvPicPr>
        <p:blipFill rotWithShape="1">
          <a:blip r:embed="rId3">
            <a:alphaModFix/>
          </a:blip>
          <a:srcRect b="25882" l="28643" r="29096" t="20718"/>
          <a:stretch/>
        </p:blipFill>
        <p:spPr>
          <a:xfrm>
            <a:off x="2416975" y="101200"/>
            <a:ext cx="5214289" cy="494110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gc781c9dbad_0_5"/>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200"/>
              <a:buFont typeface="Arial"/>
              <a:buNone/>
            </a:pPr>
            <a:fld id="{00000000-1234-1234-1234-123412341234}" type="slidenum">
              <a:rPr lang="en"/>
              <a:t>‹#›</a:t>
            </a:fld>
            <a:endParaRPr/>
          </a:p>
        </p:txBody>
      </p:sp>
      <p:pic>
        <p:nvPicPr>
          <p:cNvPr id="450" name="Google Shape;450;gc781c9dbad_0_5"/>
          <p:cNvPicPr preferRelativeResize="0"/>
          <p:nvPr/>
        </p:nvPicPr>
        <p:blipFill rotWithShape="1">
          <a:blip r:embed="rId3">
            <a:alphaModFix/>
          </a:blip>
          <a:srcRect b="9346" l="0" r="0" t="0"/>
          <a:stretch/>
        </p:blipFill>
        <p:spPr>
          <a:xfrm>
            <a:off x="1913500" y="104775"/>
            <a:ext cx="6674300" cy="49339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gc7848854ea_0_13"/>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200"/>
              <a:buFont typeface="Arial"/>
              <a:buNone/>
            </a:pPr>
            <a:fld id="{00000000-1234-1234-1234-123412341234}" type="slidenum">
              <a:rPr lang="en"/>
              <a:t>‹#›</a:t>
            </a:fld>
            <a:endParaRPr/>
          </a:p>
        </p:txBody>
      </p:sp>
      <p:pic>
        <p:nvPicPr>
          <p:cNvPr id="456" name="Google Shape;456;gc7848854ea_0_13"/>
          <p:cNvPicPr preferRelativeResize="0"/>
          <p:nvPr/>
        </p:nvPicPr>
        <p:blipFill>
          <a:blip r:embed="rId3">
            <a:alphaModFix/>
          </a:blip>
          <a:stretch>
            <a:fillRect/>
          </a:stretch>
        </p:blipFill>
        <p:spPr>
          <a:xfrm>
            <a:off x="0" y="0"/>
            <a:ext cx="7240959" cy="5143500"/>
          </a:xfrm>
          <a:prstGeom prst="rect">
            <a:avLst/>
          </a:prstGeom>
          <a:noFill/>
          <a:ln>
            <a:noFill/>
          </a:ln>
        </p:spPr>
      </p:pic>
      <p:sp>
        <p:nvSpPr>
          <p:cNvPr id="457" name="Google Shape;457;gc7848854ea_0_13"/>
          <p:cNvSpPr/>
          <p:nvPr/>
        </p:nvSpPr>
        <p:spPr>
          <a:xfrm>
            <a:off x="7240950" y="0"/>
            <a:ext cx="1902900" cy="5143500"/>
          </a:xfrm>
          <a:prstGeom prst="rect">
            <a:avLst/>
          </a:prstGeom>
          <a:solidFill>
            <a:schemeClr val="accent1"/>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lang="en" sz="2800">
                <a:solidFill>
                  <a:schemeClr val="lt1"/>
                </a:solidFill>
                <a:latin typeface="Barlow SemiBold"/>
                <a:ea typeface="Barlow SemiBold"/>
                <a:cs typeface="Barlow SemiBold"/>
                <a:sym typeface="Barlow SemiBold"/>
              </a:rPr>
              <a:t>Tracking Equipment</a:t>
            </a:r>
            <a:endParaRPr i="0" sz="2800" u="none" cap="none" strike="noStrike">
              <a:solidFill>
                <a:srgbClr val="000000"/>
              </a:solidFill>
              <a:latin typeface="Barlow SemiBold"/>
              <a:ea typeface="Barlow SemiBold"/>
              <a:cs typeface="Barlow SemiBold"/>
              <a:sym typeface="Barlow SemiBo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gc7848854ea_0_25"/>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200"/>
              <a:buFont typeface="Arial"/>
              <a:buNone/>
            </a:pPr>
            <a:fld id="{00000000-1234-1234-1234-123412341234}" type="slidenum">
              <a:rPr lang="en"/>
              <a:t>‹#›</a:t>
            </a:fld>
            <a:endParaRPr/>
          </a:p>
        </p:txBody>
      </p:sp>
      <p:sp>
        <p:nvSpPr>
          <p:cNvPr id="463" name="Google Shape;463;gc7848854ea_0_25"/>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Brief Description</a:t>
            </a:r>
            <a:endParaRPr b="0"/>
          </a:p>
        </p:txBody>
      </p:sp>
      <p:sp>
        <p:nvSpPr>
          <p:cNvPr id="464" name="Google Shape;464;gc7848854ea_0_25"/>
          <p:cNvSpPr txBox="1"/>
          <p:nvPr>
            <p:ph idx="1" type="body"/>
          </p:nvPr>
        </p:nvSpPr>
        <p:spPr>
          <a:xfrm>
            <a:off x="1556325" y="1349150"/>
            <a:ext cx="7085700" cy="3727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lang="en" sz="1600">
                <a:solidFill>
                  <a:srgbClr val="000000"/>
                </a:solidFill>
              </a:rPr>
              <a:t>Construction Workers request for the equipments to be used on the field site for the completion of their task or development of the project.</a:t>
            </a:r>
            <a:endParaRPr sz="1600">
              <a:solidFill>
                <a:srgbClr val="000000"/>
              </a:solidFill>
            </a:endParaRPr>
          </a:p>
          <a:p>
            <a:pPr indent="0" lvl="0" marL="0" rtl="0" algn="l">
              <a:spcBef>
                <a:spcPts val="0"/>
              </a:spcBef>
              <a:spcAft>
                <a:spcPts val="0"/>
              </a:spcAft>
              <a:buNone/>
            </a:pPr>
            <a:r>
              <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The inventory manager keeps track of the equipments </a:t>
            </a:r>
            <a:r>
              <a:rPr lang="en" sz="1600">
                <a:solidFill>
                  <a:srgbClr val="000000"/>
                </a:solidFill>
                <a:highlight>
                  <a:srgbClr val="FFFFFF"/>
                </a:highlight>
              </a:rPr>
              <a:t> being used for the project and will update the status of the equipment being used. </a:t>
            </a:r>
            <a:endParaRPr sz="1600">
              <a:solidFill>
                <a:srgbClr val="000000"/>
              </a:solidFill>
              <a:highlight>
                <a:srgbClr val="FFFFFF"/>
              </a:highlight>
            </a:endParaRPr>
          </a:p>
          <a:p>
            <a:pPr indent="0" lvl="0" marL="0" rtl="0" algn="l">
              <a:spcBef>
                <a:spcPts val="0"/>
              </a:spcBef>
              <a:spcAft>
                <a:spcPts val="0"/>
              </a:spcAft>
              <a:buNone/>
            </a:pPr>
            <a:r>
              <a:t/>
            </a:r>
            <a:endParaRPr sz="1600">
              <a:solidFill>
                <a:srgbClr val="000000"/>
              </a:solidFill>
              <a:highlight>
                <a:srgbClr val="FFFFFF"/>
              </a:highlight>
            </a:endParaRPr>
          </a:p>
          <a:p>
            <a:pPr indent="-330200" lvl="0" marL="457200" rtl="0" algn="l">
              <a:spcBef>
                <a:spcPts val="0"/>
              </a:spcBef>
              <a:spcAft>
                <a:spcPts val="0"/>
              </a:spcAft>
              <a:buClr>
                <a:srgbClr val="000000"/>
              </a:buClr>
              <a:buSzPts val="1600"/>
              <a:buChar char="●"/>
            </a:pPr>
            <a:r>
              <a:rPr lang="en" sz="1600">
                <a:solidFill>
                  <a:srgbClr val="000000"/>
                </a:solidFill>
                <a:highlight>
                  <a:srgbClr val="FFFFFF"/>
                </a:highlight>
              </a:rPr>
              <a:t>The inventory manager will say “not available” in two scenarios:</a:t>
            </a:r>
            <a:endParaRPr sz="1600">
              <a:solidFill>
                <a:srgbClr val="000000"/>
              </a:solidFill>
              <a:highlight>
                <a:srgbClr val="FFFFFF"/>
              </a:highlight>
            </a:endParaRPr>
          </a:p>
          <a:p>
            <a:pPr indent="-317500" lvl="1" marL="914400" rtl="0" algn="l">
              <a:spcBef>
                <a:spcPts val="0"/>
              </a:spcBef>
              <a:spcAft>
                <a:spcPts val="0"/>
              </a:spcAft>
              <a:buClr>
                <a:srgbClr val="000000"/>
              </a:buClr>
              <a:buSzPts val="1400"/>
              <a:buChar char="○"/>
            </a:pPr>
            <a:r>
              <a:rPr lang="en" sz="1400">
                <a:solidFill>
                  <a:srgbClr val="000000"/>
                </a:solidFill>
                <a:highlight>
                  <a:srgbClr val="FFFFFF"/>
                </a:highlight>
              </a:rPr>
              <a:t>If the equipment is not available in the inventory </a:t>
            </a:r>
            <a:endParaRPr sz="1400">
              <a:solidFill>
                <a:srgbClr val="000000"/>
              </a:solidFill>
              <a:highlight>
                <a:srgbClr val="FFFFFF"/>
              </a:highlight>
            </a:endParaRPr>
          </a:p>
          <a:p>
            <a:pPr indent="-317500" lvl="1" marL="914400" rtl="0" algn="l">
              <a:spcBef>
                <a:spcPts val="0"/>
              </a:spcBef>
              <a:spcAft>
                <a:spcPts val="0"/>
              </a:spcAft>
              <a:buClr>
                <a:srgbClr val="000000"/>
              </a:buClr>
              <a:buSzPts val="1400"/>
              <a:buChar char="○"/>
            </a:pPr>
            <a:r>
              <a:rPr lang="en" sz="1400">
                <a:solidFill>
                  <a:srgbClr val="000000"/>
                </a:solidFill>
                <a:highlight>
                  <a:srgbClr val="FFFFFF"/>
                </a:highlight>
              </a:rPr>
              <a:t>If the equipment in the inventory is all used by the workers at that point of time.</a:t>
            </a:r>
            <a:endParaRPr sz="1400">
              <a:solidFill>
                <a:srgbClr val="000000"/>
              </a:solidFill>
              <a:highlight>
                <a:srgbClr val="FFFFFF"/>
              </a:highlight>
            </a:endParaRPr>
          </a:p>
          <a:p>
            <a:pPr indent="-330200" lvl="0" marL="457200" rtl="0" algn="l">
              <a:spcBef>
                <a:spcPts val="0"/>
              </a:spcBef>
              <a:spcAft>
                <a:spcPts val="0"/>
              </a:spcAft>
              <a:buClr>
                <a:srgbClr val="000000"/>
              </a:buClr>
              <a:buSzPts val="1600"/>
              <a:buChar char="●"/>
            </a:pPr>
            <a:r>
              <a:rPr lang="en" sz="1600">
                <a:solidFill>
                  <a:srgbClr val="000000"/>
                </a:solidFill>
                <a:highlight>
                  <a:srgbClr val="FFFFFF"/>
                </a:highlight>
              </a:rPr>
              <a:t>Inventory manager will also make sure that all the equipment used for the development of the project is returned at the end of the day. The condition of the returned equipment is noted as well and necessary actions are taken accordingly.</a:t>
            </a:r>
            <a:endParaRPr sz="1600">
              <a:solidFill>
                <a:srgbClr val="000000"/>
              </a:solidFill>
              <a:highlight>
                <a:srgbClr val="FFFFFF"/>
              </a:highlight>
            </a:endParaRPr>
          </a:p>
          <a:p>
            <a:pPr indent="0" lvl="0" marL="914400" rtl="0" algn="l">
              <a:spcBef>
                <a:spcPts val="0"/>
              </a:spcBef>
              <a:spcAft>
                <a:spcPts val="0"/>
              </a:spcAft>
              <a:buNone/>
            </a:pPr>
            <a:r>
              <a:t/>
            </a:r>
            <a:endParaRPr sz="1600">
              <a:solidFill>
                <a:srgbClr val="000000"/>
              </a:solidFill>
              <a:highlight>
                <a:srgbClr val="FFFFFF"/>
              </a:high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gc7848854ea_0_40"/>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200"/>
              <a:buFont typeface="Arial"/>
              <a:buNone/>
            </a:pPr>
            <a:fld id="{00000000-1234-1234-1234-123412341234}" type="slidenum">
              <a:rPr lang="en"/>
              <a:t>‹#›</a:t>
            </a:fld>
            <a:endParaRPr/>
          </a:p>
        </p:txBody>
      </p:sp>
      <p:sp>
        <p:nvSpPr>
          <p:cNvPr id="470" name="Google Shape;470;gc7848854ea_0_40"/>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Activity Diagram: Flow of Activities between Actors &amp; CMIS</a:t>
            </a:r>
            <a:endParaRPr/>
          </a:p>
        </p:txBody>
      </p:sp>
      <p:pic>
        <p:nvPicPr>
          <p:cNvPr id="471" name="Google Shape;471;gc7848854ea_0_40"/>
          <p:cNvPicPr preferRelativeResize="0"/>
          <p:nvPr/>
        </p:nvPicPr>
        <p:blipFill rotWithShape="1">
          <a:blip r:embed="rId3">
            <a:alphaModFix/>
          </a:blip>
          <a:srcRect b="1825" l="1506" r="1331" t="4065"/>
          <a:stretch/>
        </p:blipFill>
        <p:spPr>
          <a:xfrm>
            <a:off x="1729025" y="1200175"/>
            <a:ext cx="6192674" cy="38098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gc7848854ea_0_47"/>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USE CASE  SPECIFICATION &amp; DIAGRAM</a:t>
            </a:r>
            <a:endParaRPr/>
          </a:p>
        </p:txBody>
      </p:sp>
      <p:sp>
        <p:nvSpPr>
          <p:cNvPr id="477" name="Google Shape;477;gc7848854ea_0_47"/>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200"/>
              <a:buFont typeface="Arial"/>
              <a:buNone/>
            </a:pPr>
            <a:fld id="{00000000-1234-1234-1234-123412341234}" type="slidenum">
              <a:rPr lang="en"/>
              <a:t>‹#›</a:t>
            </a:fld>
            <a:endParaRPr/>
          </a:p>
        </p:txBody>
      </p:sp>
      <p:pic>
        <p:nvPicPr>
          <p:cNvPr id="478" name="Google Shape;478;gc7848854ea_0_47"/>
          <p:cNvPicPr preferRelativeResize="0"/>
          <p:nvPr/>
        </p:nvPicPr>
        <p:blipFill>
          <a:blip r:embed="rId3">
            <a:alphaModFix/>
          </a:blip>
          <a:stretch>
            <a:fillRect/>
          </a:stretch>
        </p:blipFill>
        <p:spPr>
          <a:xfrm>
            <a:off x="4796888" y="1200175"/>
            <a:ext cx="3633989" cy="3943325"/>
          </a:xfrm>
          <a:prstGeom prst="rect">
            <a:avLst/>
          </a:prstGeom>
          <a:noFill/>
          <a:ln>
            <a:noFill/>
          </a:ln>
        </p:spPr>
      </p:pic>
      <p:pic>
        <p:nvPicPr>
          <p:cNvPr id="479" name="Google Shape;479;gc7848854ea_0_47"/>
          <p:cNvPicPr preferRelativeResize="0"/>
          <p:nvPr/>
        </p:nvPicPr>
        <p:blipFill>
          <a:blip r:embed="rId4">
            <a:alphaModFix/>
          </a:blip>
          <a:stretch>
            <a:fillRect/>
          </a:stretch>
        </p:blipFill>
        <p:spPr>
          <a:xfrm>
            <a:off x="1377500" y="1200175"/>
            <a:ext cx="3099881" cy="394332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3" name="Shape 483"/>
        <p:cNvGrpSpPr/>
        <p:nvPr/>
      </p:nvGrpSpPr>
      <p:grpSpPr>
        <a:xfrm>
          <a:off x="0" y="0"/>
          <a:ext cx="0" cy="0"/>
          <a:chOff x="0" y="0"/>
          <a:chExt cx="0" cy="0"/>
        </a:xfrm>
      </p:grpSpPr>
      <p:sp>
        <p:nvSpPr>
          <p:cNvPr id="484" name="Google Shape;484;gc781c9dbad_0_18"/>
          <p:cNvSpPr txBox="1"/>
          <p:nvPr>
            <p:ph idx="12" type="sldNum"/>
          </p:nvPr>
        </p:nvSpPr>
        <p:spPr>
          <a:xfrm>
            <a:off x="8750400" y="4356225"/>
            <a:ext cx="393600" cy="393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
              <a:t>‹#›</a:t>
            </a:fld>
            <a:endParaRPr/>
          </a:p>
        </p:txBody>
      </p:sp>
      <p:sp>
        <p:nvSpPr>
          <p:cNvPr id="485" name="Google Shape;485;gc781c9dbad_0_18"/>
          <p:cNvSpPr/>
          <p:nvPr/>
        </p:nvSpPr>
        <p:spPr>
          <a:xfrm>
            <a:off x="6393300" y="1328925"/>
            <a:ext cx="2357100" cy="2357100"/>
          </a:xfrm>
          <a:prstGeom prst="rect">
            <a:avLst/>
          </a:prstGeom>
          <a:solidFill>
            <a:schemeClr val="accent1"/>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lang="en" sz="2300">
                <a:solidFill>
                  <a:schemeClr val="lt1"/>
                </a:solidFill>
                <a:latin typeface="Barlow"/>
                <a:ea typeface="Barlow"/>
                <a:cs typeface="Barlow"/>
                <a:sym typeface="Barlow"/>
              </a:rPr>
              <a:t>Schedule Project</a:t>
            </a:r>
            <a:endParaRPr b="0" i="0" sz="2300" u="none" cap="none" strike="noStrik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gc781c9dbad_0_23"/>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91" name="Google Shape;491;gc781c9dbad_0_23"/>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Brief Description</a:t>
            </a:r>
            <a:endParaRPr/>
          </a:p>
        </p:txBody>
      </p:sp>
      <p:sp>
        <p:nvSpPr>
          <p:cNvPr id="492" name="Google Shape;492;gc781c9dbad_0_23"/>
          <p:cNvSpPr txBox="1"/>
          <p:nvPr>
            <p:ph idx="1" type="body"/>
          </p:nvPr>
        </p:nvSpPr>
        <p:spPr>
          <a:xfrm>
            <a:off x="1556331" y="1349141"/>
            <a:ext cx="7085700" cy="2938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lang="en" sz="1600">
                <a:solidFill>
                  <a:srgbClr val="000000"/>
                </a:solidFill>
              </a:rPr>
              <a:t>The project manager will validate the project schedule generated by the system and will assign it to the field manager. </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The field manager will assign work orders to each construction worker.</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 The construction worker gets notified about their assignment and information.</a:t>
            </a:r>
            <a:endParaRPr sz="1600">
              <a:solidFill>
                <a:srgbClr val="000000"/>
              </a:solidFill>
            </a:endParaRPr>
          </a:p>
          <a:p>
            <a:pPr indent="-330200" lvl="0" marL="457200" rtl="0" algn="l">
              <a:spcBef>
                <a:spcPts val="0"/>
              </a:spcBef>
              <a:spcAft>
                <a:spcPts val="0"/>
              </a:spcAft>
              <a:buClr>
                <a:srgbClr val="000000"/>
              </a:buClr>
              <a:buSzPts val="1600"/>
              <a:buChar char="●"/>
            </a:pPr>
            <a:r>
              <a:rPr lang="en" sz="1600">
                <a:solidFill>
                  <a:srgbClr val="000000"/>
                </a:solidFill>
              </a:rPr>
              <a:t> The construction workers can request for change in the task completion time or request for a new task  and the field manager will make a decision on the request and updates the work schedules  </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c74f05cd05_0_0"/>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200"/>
              <a:buFont typeface="Arial"/>
              <a:buNone/>
            </a:pPr>
            <a:fld id="{00000000-1234-1234-1234-123412341234}" type="slidenum">
              <a:rPr lang="en"/>
              <a:t>‹#›</a:t>
            </a:fld>
            <a:endParaRPr/>
          </a:p>
        </p:txBody>
      </p:sp>
      <p:sp>
        <p:nvSpPr>
          <p:cNvPr id="161" name="Google Shape;161;gc74f05cd05_0_0"/>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Primary Users - Managers</a:t>
            </a:r>
            <a:endParaRPr/>
          </a:p>
        </p:txBody>
      </p:sp>
      <p:sp>
        <p:nvSpPr>
          <p:cNvPr id="162" name="Google Shape;162;gc74f05cd05_0_0"/>
          <p:cNvSpPr txBox="1"/>
          <p:nvPr>
            <p:ph idx="1" type="body"/>
          </p:nvPr>
        </p:nvSpPr>
        <p:spPr>
          <a:xfrm>
            <a:off x="920452" y="1200175"/>
            <a:ext cx="4259700" cy="29385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Char char="-"/>
            </a:pPr>
            <a:r>
              <a:rPr lang="en" sz="1500"/>
              <a:t>Project manager</a:t>
            </a:r>
            <a:endParaRPr sz="1500"/>
          </a:p>
          <a:p>
            <a:pPr indent="-311150" lvl="1" marL="914400" rtl="0" algn="l">
              <a:spcBef>
                <a:spcPts val="0"/>
              </a:spcBef>
              <a:spcAft>
                <a:spcPts val="0"/>
              </a:spcAft>
              <a:buSzPts val="1300"/>
              <a:buChar char="-"/>
            </a:pPr>
            <a:r>
              <a:rPr lang="en" sz="1300"/>
              <a:t>Overseers of the </a:t>
            </a:r>
            <a:r>
              <a:rPr lang="en" sz="1300"/>
              <a:t>project</a:t>
            </a:r>
            <a:endParaRPr sz="1300"/>
          </a:p>
          <a:p>
            <a:pPr indent="-311150" lvl="1" marL="914400" rtl="0" algn="l">
              <a:spcBef>
                <a:spcPts val="0"/>
              </a:spcBef>
              <a:spcAft>
                <a:spcPts val="0"/>
              </a:spcAft>
              <a:buSzPts val="1300"/>
              <a:buChar char="-"/>
            </a:pPr>
            <a:r>
              <a:rPr lang="en" sz="1300"/>
              <a:t>Keep everything on track!</a:t>
            </a:r>
            <a:endParaRPr sz="1300"/>
          </a:p>
          <a:p>
            <a:pPr indent="-323850" lvl="0" marL="457200" rtl="0" algn="l">
              <a:spcBef>
                <a:spcPts val="0"/>
              </a:spcBef>
              <a:spcAft>
                <a:spcPts val="0"/>
              </a:spcAft>
              <a:buSzPts val="1500"/>
              <a:buChar char="-"/>
            </a:pPr>
            <a:r>
              <a:rPr lang="en" sz="1500"/>
              <a:t>Resource </a:t>
            </a:r>
            <a:r>
              <a:rPr lang="en" sz="1500"/>
              <a:t>manager</a:t>
            </a:r>
            <a:endParaRPr sz="1500"/>
          </a:p>
          <a:p>
            <a:pPr indent="-311150" lvl="1" marL="914400" rtl="0" algn="l">
              <a:spcBef>
                <a:spcPts val="0"/>
              </a:spcBef>
              <a:spcAft>
                <a:spcPts val="0"/>
              </a:spcAft>
              <a:buSzPts val="1300"/>
              <a:buChar char="-"/>
            </a:pPr>
            <a:r>
              <a:rPr lang="en" sz="1300"/>
              <a:t>Procurement of equipment and materials</a:t>
            </a:r>
            <a:endParaRPr sz="1300"/>
          </a:p>
          <a:p>
            <a:pPr indent="-311150" lvl="1" marL="914400" rtl="0" algn="l">
              <a:spcBef>
                <a:spcPts val="0"/>
              </a:spcBef>
              <a:spcAft>
                <a:spcPts val="0"/>
              </a:spcAft>
              <a:buSzPts val="1300"/>
              <a:buChar char="-"/>
            </a:pPr>
            <a:r>
              <a:rPr lang="en" sz="1300"/>
              <a:t>Determines the number people power needed for the project</a:t>
            </a:r>
            <a:endParaRPr sz="1300"/>
          </a:p>
          <a:p>
            <a:pPr indent="-349250" lvl="0" marL="457200" rtl="0" algn="l">
              <a:spcBef>
                <a:spcPts val="0"/>
              </a:spcBef>
              <a:spcAft>
                <a:spcPts val="0"/>
              </a:spcAft>
              <a:buSzPts val="1900"/>
              <a:buChar char="-"/>
            </a:pPr>
            <a:r>
              <a:rPr lang="en" sz="1500"/>
              <a:t>Inventory manager</a:t>
            </a:r>
            <a:br>
              <a:rPr lang="en" sz="1500"/>
            </a:br>
            <a:r>
              <a:rPr lang="en" sz="1500"/>
              <a:t>	</a:t>
            </a:r>
            <a:r>
              <a:rPr lang="en" sz="1300"/>
              <a:t>Obtain and distributor of resources </a:t>
            </a:r>
            <a:endParaRPr sz="1300"/>
          </a:p>
          <a:p>
            <a:pPr indent="-311150" lvl="1" marL="914400" rtl="0" algn="l">
              <a:spcBef>
                <a:spcPts val="0"/>
              </a:spcBef>
              <a:spcAft>
                <a:spcPts val="0"/>
              </a:spcAft>
              <a:buSzPts val="1300"/>
              <a:buChar char="-"/>
            </a:pPr>
            <a:r>
              <a:rPr lang="en" sz="1300"/>
              <a:t>Equipment tracking</a:t>
            </a:r>
            <a:endParaRPr sz="1300"/>
          </a:p>
          <a:p>
            <a:pPr indent="-323850" lvl="0" marL="457200" rtl="0" algn="l">
              <a:spcBef>
                <a:spcPts val="0"/>
              </a:spcBef>
              <a:spcAft>
                <a:spcPts val="0"/>
              </a:spcAft>
              <a:buSzPts val="1500"/>
              <a:buChar char="-"/>
            </a:pPr>
            <a:r>
              <a:rPr lang="en" sz="1500"/>
              <a:t>Field manager</a:t>
            </a:r>
            <a:endParaRPr sz="1500"/>
          </a:p>
          <a:p>
            <a:pPr indent="-311150" lvl="1" marL="914400" rtl="0" algn="l">
              <a:spcBef>
                <a:spcPts val="0"/>
              </a:spcBef>
              <a:spcAft>
                <a:spcPts val="0"/>
              </a:spcAft>
              <a:buSzPts val="1300"/>
              <a:buChar char="-"/>
            </a:pPr>
            <a:r>
              <a:rPr lang="en" sz="1300"/>
              <a:t>Manages the operations at a construction site</a:t>
            </a:r>
            <a:endParaRPr sz="1300"/>
          </a:p>
          <a:p>
            <a:pPr indent="-311150" lvl="1" marL="914400" rtl="0" algn="l">
              <a:spcBef>
                <a:spcPts val="0"/>
              </a:spcBef>
              <a:spcAft>
                <a:spcPts val="0"/>
              </a:spcAft>
              <a:buSzPts val="1300"/>
              <a:buChar char="-"/>
            </a:pPr>
            <a:r>
              <a:rPr lang="en" sz="1300"/>
              <a:t>Reports progress on the site, as well as field reports</a:t>
            </a:r>
            <a:endParaRPr sz="1300"/>
          </a:p>
          <a:p>
            <a:pPr indent="-311150" lvl="1" marL="914400" rtl="0" algn="l">
              <a:spcBef>
                <a:spcPts val="0"/>
              </a:spcBef>
              <a:spcAft>
                <a:spcPts val="0"/>
              </a:spcAft>
              <a:buSzPts val="1300"/>
              <a:buChar char="-"/>
            </a:pPr>
            <a:r>
              <a:rPr lang="en" sz="1300"/>
              <a:t>Keeps track of incidents</a:t>
            </a:r>
            <a:endParaRPr sz="1300"/>
          </a:p>
          <a:p>
            <a:pPr indent="-311150" lvl="1" marL="914400" rtl="0" algn="l">
              <a:spcBef>
                <a:spcPts val="0"/>
              </a:spcBef>
              <a:spcAft>
                <a:spcPts val="0"/>
              </a:spcAft>
              <a:buSzPts val="1300"/>
              <a:buChar char="-"/>
            </a:pPr>
            <a:r>
              <a:rPr lang="en" sz="1300"/>
              <a:t>Distributor of schedules</a:t>
            </a:r>
            <a:endParaRPr sz="1300"/>
          </a:p>
          <a:p>
            <a:pPr indent="-323850" lvl="0" marL="457200" rtl="0" algn="l">
              <a:spcBef>
                <a:spcPts val="0"/>
              </a:spcBef>
              <a:spcAft>
                <a:spcPts val="0"/>
              </a:spcAft>
              <a:buSzPts val="1500"/>
              <a:buChar char="-"/>
            </a:pPr>
            <a:r>
              <a:t/>
            </a:r>
            <a:endParaRPr sz="1500"/>
          </a:p>
        </p:txBody>
      </p:sp>
      <p:sp>
        <p:nvSpPr>
          <p:cNvPr id="163" name="Google Shape;163;gc74f05cd05_0_0"/>
          <p:cNvSpPr txBox="1"/>
          <p:nvPr>
            <p:ph idx="1" type="body"/>
          </p:nvPr>
        </p:nvSpPr>
        <p:spPr>
          <a:xfrm>
            <a:off x="4800150" y="1200175"/>
            <a:ext cx="4140300" cy="29385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Char char="-"/>
            </a:pPr>
            <a:r>
              <a:rPr lang="en" sz="1500"/>
              <a:t>Safety manager</a:t>
            </a:r>
            <a:endParaRPr sz="1500"/>
          </a:p>
          <a:p>
            <a:pPr indent="-311150" lvl="1" marL="914400" rtl="0" algn="l">
              <a:spcBef>
                <a:spcPts val="0"/>
              </a:spcBef>
              <a:spcAft>
                <a:spcPts val="0"/>
              </a:spcAft>
              <a:buSzPts val="1300"/>
              <a:buChar char="-"/>
            </a:pPr>
            <a:r>
              <a:rPr lang="en" sz="1300"/>
              <a:t>Ensures safety at all activities the safety manager is interested in:</a:t>
            </a:r>
            <a:endParaRPr sz="1300"/>
          </a:p>
          <a:p>
            <a:pPr indent="-304800" lvl="2" marL="1371600" rtl="0" algn="l">
              <a:spcBef>
                <a:spcPts val="0"/>
              </a:spcBef>
              <a:spcAft>
                <a:spcPts val="0"/>
              </a:spcAft>
              <a:buSzPts val="1200"/>
              <a:buChar char="-"/>
            </a:pPr>
            <a:r>
              <a:rPr lang="en" sz="1200"/>
              <a:t>Daily operations at the site</a:t>
            </a:r>
            <a:endParaRPr sz="1200"/>
          </a:p>
          <a:p>
            <a:pPr indent="-304800" lvl="2" marL="1371600" rtl="0" algn="l">
              <a:spcBef>
                <a:spcPts val="0"/>
              </a:spcBef>
              <a:spcAft>
                <a:spcPts val="0"/>
              </a:spcAft>
              <a:buSzPts val="1200"/>
              <a:buChar char="-"/>
            </a:pPr>
            <a:r>
              <a:rPr lang="en" sz="1200"/>
              <a:t>Blueprint confirmation</a:t>
            </a:r>
            <a:endParaRPr sz="1200"/>
          </a:p>
          <a:p>
            <a:pPr indent="-304800" lvl="2" marL="1371600" rtl="0" algn="l">
              <a:spcBef>
                <a:spcPts val="0"/>
              </a:spcBef>
              <a:spcAft>
                <a:spcPts val="0"/>
              </a:spcAft>
              <a:buSzPts val="1200"/>
              <a:buChar char="-"/>
            </a:pPr>
            <a:r>
              <a:rPr lang="en" sz="1200"/>
              <a:t>Incident reports</a:t>
            </a:r>
            <a:endParaRPr sz="1200"/>
          </a:p>
          <a:p>
            <a:pPr indent="-304800" lvl="2" marL="1371600" rtl="0" algn="l">
              <a:spcBef>
                <a:spcPts val="0"/>
              </a:spcBef>
              <a:spcAft>
                <a:spcPts val="0"/>
              </a:spcAft>
              <a:buSzPts val="1200"/>
              <a:buChar char="-"/>
            </a:pPr>
            <a:r>
              <a:rPr lang="en" sz="1200"/>
              <a:t>Data analysis</a:t>
            </a:r>
            <a:endParaRPr sz="1200"/>
          </a:p>
          <a:p>
            <a:pPr indent="-323850" lvl="0" marL="457200" rtl="0" algn="l">
              <a:spcBef>
                <a:spcPts val="0"/>
              </a:spcBef>
              <a:spcAft>
                <a:spcPts val="0"/>
              </a:spcAft>
              <a:buSzPts val="1500"/>
              <a:buChar char="-"/>
            </a:pPr>
            <a:r>
              <a:rPr lang="en" sz="1500"/>
              <a:t>Finance manager</a:t>
            </a:r>
            <a:endParaRPr sz="1500"/>
          </a:p>
          <a:p>
            <a:pPr indent="-311150" lvl="1" marL="914400" rtl="0" algn="l">
              <a:spcBef>
                <a:spcPts val="0"/>
              </a:spcBef>
              <a:spcAft>
                <a:spcPts val="0"/>
              </a:spcAft>
              <a:buSzPts val="1300"/>
              <a:buChar char="-"/>
            </a:pPr>
            <a:r>
              <a:rPr lang="en" sz="1300"/>
              <a:t>Budget realizer, adherer, and enforcer!</a:t>
            </a:r>
            <a:endParaRPr sz="1300"/>
          </a:p>
          <a:p>
            <a:pPr indent="-311150" lvl="1" marL="914400" rtl="0" algn="l">
              <a:spcBef>
                <a:spcPts val="0"/>
              </a:spcBef>
              <a:spcAft>
                <a:spcPts val="0"/>
              </a:spcAft>
              <a:buSzPts val="1300"/>
              <a:buChar char="-"/>
            </a:pPr>
            <a:r>
              <a:t/>
            </a:r>
            <a:endParaRPr sz="1300"/>
          </a:p>
        </p:txBody>
      </p:sp>
      <p:pic>
        <p:nvPicPr>
          <p:cNvPr id="164" name="Google Shape;164;gc74f05cd05_0_0"/>
          <p:cNvPicPr preferRelativeResize="0"/>
          <p:nvPr/>
        </p:nvPicPr>
        <p:blipFill>
          <a:blip r:embed="rId3">
            <a:alphaModFix/>
          </a:blip>
          <a:stretch>
            <a:fillRect/>
          </a:stretch>
        </p:blipFill>
        <p:spPr>
          <a:xfrm>
            <a:off x="6373675" y="3129825"/>
            <a:ext cx="1778150" cy="212698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gc781c9dbad_0_29"/>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Flow of activities </a:t>
            </a:r>
            <a:endParaRPr/>
          </a:p>
        </p:txBody>
      </p:sp>
      <p:sp>
        <p:nvSpPr>
          <p:cNvPr id="498" name="Google Shape;498;gc781c9dbad_0_29"/>
          <p:cNvSpPr txBox="1"/>
          <p:nvPr>
            <p:ph idx="1" type="body"/>
          </p:nvPr>
        </p:nvSpPr>
        <p:spPr>
          <a:xfrm>
            <a:off x="1315450" y="1200175"/>
            <a:ext cx="3952500" cy="3943500"/>
          </a:xfrm>
          <a:prstGeom prst="rect">
            <a:avLst/>
          </a:prstGeom>
        </p:spPr>
        <p:txBody>
          <a:bodyPr anchorCtr="0" anchor="t" bIns="91425" lIns="91425" spcFirstLastPara="1" rIns="91425" wrap="square" tIns="91425">
            <a:noAutofit/>
          </a:bodyPr>
          <a:lstStyle/>
          <a:p>
            <a:pPr indent="0" lvl="0" marL="457200" rtl="0" algn="ctr">
              <a:spcBef>
                <a:spcPts val="0"/>
              </a:spcBef>
              <a:spcAft>
                <a:spcPts val="0"/>
              </a:spcAft>
              <a:buNone/>
            </a:pPr>
            <a:r>
              <a:rPr lang="en" sz="1600">
                <a:solidFill>
                  <a:srgbClr val="0E101A"/>
                </a:solidFill>
              </a:rPr>
              <a:t>Users</a:t>
            </a:r>
            <a:endParaRPr sz="1600">
              <a:solidFill>
                <a:srgbClr val="0E101A"/>
              </a:solidFill>
            </a:endParaRPr>
          </a:p>
          <a:p>
            <a:pPr indent="-323850" lvl="0" marL="457200" rtl="0" algn="l">
              <a:spcBef>
                <a:spcPts val="0"/>
              </a:spcBef>
              <a:spcAft>
                <a:spcPts val="0"/>
              </a:spcAft>
              <a:buClr>
                <a:srgbClr val="0E101A"/>
              </a:buClr>
              <a:buSzPts val="1500"/>
              <a:buAutoNum type="arabicPeriod"/>
            </a:pPr>
            <a:r>
              <a:rPr lang="en" sz="1500">
                <a:solidFill>
                  <a:srgbClr val="0E101A"/>
                </a:solidFill>
              </a:rPr>
              <a:t>Project  manager inputs the project deadlines along with the project description report.</a:t>
            </a:r>
            <a:endParaRPr sz="1500">
              <a:solidFill>
                <a:srgbClr val="0E101A"/>
              </a:solidFill>
            </a:endParaRPr>
          </a:p>
          <a:p>
            <a:pPr indent="-323850" lvl="0" marL="457200" rtl="0" algn="l">
              <a:spcBef>
                <a:spcPts val="0"/>
              </a:spcBef>
              <a:spcAft>
                <a:spcPts val="0"/>
              </a:spcAft>
              <a:buClr>
                <a:srgbClr val="0E101A"/>
              </a:buClr>
              <a:buSzPts val="1500"/>
              <a:buAutoNum type="arabicPeriod"/>
            </a:pPr>
            <a:r>
              <a:rPr lang="en" sz="1500">
                <a:solidFill>
                  <a:srgbClr val="0E101A"/>
                </a:solidFill>
              </a:rPr>
              <a:t>The project manager will validate the project schedule and will make some changes if necessary and will assign it to the field manager. </a:t>
            </a:r>
            <a:endParaRPr sz="1500">
              <a:solidFill>
                <a:srgbClr val="0E101A"/>
              </a:solidFill>
            </a:endParaRPr>
          </a:p>
          <a:p>
            <a:pPr indent="-323850" lvl="0" marL="457200" rtl="0" algn="l">
              <a:spcBef>
                <a:spcPts val="0"/>
              </a:spcBef>
              <a:spcAft>
                <a:spcPts val="0"/>
              </a:spcAft>
              <a:buClr>
                <a:srgbClr val="0E101A"/>
              </a:buClr>
              <a:buSzPts val="1500"/>
              <a:buAutoNum type="arabicPeriod"/>
            </a:pPr>
            <a:r>
              <a:rPr lang="en" sz="1500">
                <a:solidFill>
                  <a:srgbClr val="0E101A"/>
                </a:solidFill>
              </a:rPr>
              <a:t>The field managers will assign tasks to each construction worker.</a:t>
            </a:r>
            <a:endParaRPr sz="1500">
              <a:solidFill>
                <a:srgbClr val="0E101A"/>
              </a:solidFill>
            </a:endParaRPr>
          </a:p>
          <a:p>
            <a:pPr indent="-323850" lvl="0" marL="457200" rtl="0" algn="l">
              <a:spcBef>
                <a:spcPts val="0"/>
              </a:spcBef>
              <a:spcAft>
                <a:spcPts val="0"/>
              </a:spcAft>
              <a:buClr>
                <a:srgbClr val="000000"/>
              </a:buClr>
              <a:buSzPts val="1500"/>
              <a:buAutoNum type="arabicPeriod"/>
            </a:pPr>
            <a:r>
              <a:rPr lang="en" sz="1500">
                <a:solidFill>
                  <a:srgbClr val="000000"/>
                </a:solidFill>
              </a:rPr>
              <a:t>The Construction Workers view their tasks along with instructions, deadline, and priority</a:t>
            </a:r>
            <a:endParaRPr sz="1500">
              <a:solidFill>
                <a:srgbClr val="000000"/>
              </a:solidFill>
            </a:endParaRPr>
          </a:p>
          <a:p>
            <a:pPr indent="-323850" lvl="0" marL="457200" rtl="0" algn="l">
              <a:spcBef>
                <a:spcPts val="0"/>
              </a:spcBef>
              <a:spcAft>
                <a:spcPts val="0"/>
              </a:spcAft>
              <a:buClr>
                <a:srgbClr val="000000"/>
              </a:buClr>
              <a:buSzPts val="1500"/>
              <a:buAutoNum type="arabicPeriod"/>
            </a:pPr>
            <a:r>
              <a:rPr lang="en" sz="1500">
                <a:solidFill>
                  <a:srgbClr val="000000"/>
                </a:solidFill>
              </a:rPr>
              <a:t>Construction workers  requests for updates in the work schedules such as more time.</a:t>
            </a:r>
            <a:endParaRPr sz="1500"/>
          </a:p>
        </p:txBody>
      </p:sp>
      <p:sp>
        <p:nvSpPr>
          <p:cNvPr id="499" name="Google Shape;499;gc781c9dbad_0_29"/>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00" name="Google Shape;500;gc781c9dbad_0_29"/>
          <p:cNvSpPr txBox="1"/>
          <p:nvPr>
            <p:ph idx="2" type="body"/>
          </p:nvPr>
        </p:nvSpPr>
        <p:spPr>
          <a:xfrm>
            <a:off x="5268075" y="1200075"/>
            <a:ext cx="3832200" cy="394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0E101A"/>
                </a:solidFill>
              </a:rPr>
              <a:t>Systems</a:t>
            </a:r>
            <a:endParaRPr sz="1600">
              <a:solidFill>
                <a:srgbClr val="0E101A"/>
              </a:solidFill>
            </a:endParaRPr>
          </a:p>
          <a:p>
            <a:pPr indent="-323850" lvl="0" marL="457200" rtl="0" algn="l">
              <a:spcBef>
                <a:spcPts val="0"/>
              </a:spcBef>
              <a:spcAft>
                <a:spcPts val="0"/>
              </a:spcAft>
              <a:buClr>
                <a:srgbClr val="0E101A"/>
              </a:buClr>
              <a:buSzPts val="1500"/>
              <a:buFont typeface="Barlow"/>
              <a:buAutoNum type="arabicPeriod"/>
            </a:pPr>
            <a:r>
              <a:rPr lang="en" sz="1500">
                <a:solidFill>
                  <a:srgbClr val="0E101A"/>
                </a:solidFill>
              </a:rPr>
              <a:t>Generates a project schedule based on the requirements.   </a:t>
            </a:r>
            <a:endParaRPr sz="1500">
              <a:solidFill>
                <a:srgbClr val="0E101A"/>
              </a:solidFill>
            </a:endParaRPr>
          </a:p>
          <a:p>
            <a:pPr indent="-323850" lvl="0" marL="457200" rtl="0" algn="l">
              <a:spcBef>
                <a:spcPts val="0"/>
              </a:spcBef>
              <a:spcAft>
                <a:spcPts val="0"/>
              </a:spcAft>
              <a:buClr>
                <a:srgbClr val="0E101A"/>
              </a:buClr>
              <a:buSzPts val="1500"/>
              <a:buFont typeface="Barlow"/>
              <a:buAutoNum type="arabicPeriod"/>
            </a:pPr>
            <a:r>
              <a:rPr lang="en" sz="1500">
                <a:solidFill>
                  <a:srgbClr val="0E101A"/>
                </a:solidFill>
              </a:rPr>
              <a:t>Updates the project schedule with deadlines and priority.</a:t>
            </a:r>
            <a:endParaRPr sz="1500">
              <a:solidFill>
                <a:srgbClr val="0E101A"/>
              </a:solidFill>
            </a:endParaRPr>
          </a:p>
          <a:p>
            <a:pPr indent="-323850" lvl="0" marL="457200" rtl="0" algn="l">
              <a:spcBef>
                <a:spcPts val="0"/>
              </a:spcBef>
              <a:spcAft>
                <a:spcPts val="0"/>
              </a:spcAft>
              <a:buClr>
                <a:srgbClr val="0E101A"/>
              </a:buClr>
              <a:buSzPts val="1500"/>
              <a:buFont typeface="Barlow"/>
              <a:buAutoNum type="arabicPeriod"/>
            </a:pPr>
            <a:r>
              <a:rPr lang="en" sz="1500">
                <a:solidFill>
                  <a:srgbClr val="0E101A"/>
                </a:solidFill>
              </a:rPr>
              <a:t>Generates work Order for the field manager to assign tasks.  </a:t>
            </a:r>
            <a:endParaRPr sz="1500">
              <a:solidFill>
                <a:srgbClr val="000000"/>
              </a:solidFill>
            </a:endParaRPr>
          </a:p>
          <a:p>
            <a:pPr indent="-323850" lvl="0" marL="457200" rtl="0" algn="l">
              <a:spcBef>
                <a:spcPts val="0"/>
              </a:spcBef>
              <a:spcAft>
                <a:spcPts val="0"/>
              </a:spcAft>
              <a:buClr>
                <a:srgbClr val="000000"/>
              </a:buClr>
              <a:buSzPts val="1500"/>
              <a:buFont typeface="Barlow"/>
              <a:buAutoNum type="arabicPeriod"/>
            </a:pPr>
            <a:r>
              <a:rPr lang="en" sz="1500">
                <a:solidFill>
                  <a:srgbClr val="000000"/>
                </a:solidFill>
              </a:rPr>
              <a:t>System displays the Construction Worker tasks arranged by deadline or priority. </a:t>
            </a:r>
            <a:endParaRPr sz="1500">
              <a:solidFill>
                <a:srgbClr val="000000"/>
              </a:solidFill>
            </a:endParaRPr>
          </a:p>
          <a:p>
            <a:pPr indent="-323850" lvl="0" marL="457200" rtl="0" algn="l">
              <a:spcBef>
                <a:spcPts val="0"/>
              </a:spcBef>
              <a:spcAft>
                <a:spcPts val="0"/>
              </a:spcAft>
              <a:buClr>
                <a:srgbClr val="000000"/>
              </a:buClr>
              <a:buSzPts val="1500"/>
              <a:buFont typeface="Barlow"/>
              <a:buAutoNum type="arabicPeriod"/>
            </a:pPr>
            <a:r>
              <a:rPr lang="en" sz="1500">
                <a:solidFill>
                  <a:srgbClr val="000000"/>
                </a:solidFill>
              </a:rPr>
              <a:t>Noties field managers with Construction Worker requests</a:t>
            </a:r>
            <a:br>
              <a:rPr lang="en" sz="1500">
                <a:solidFill>
                  <a:srgbClr val="000000"/>
                </a:solidFill>
              </a:rPr>
            </a:br>
            <a:r>
              <a:rPr lang="en" sz="1500">
                <a:solidFill>
                  <a:srgbClr val="000000"/>
                </a:solidFill>
              </a:rPr>
              <a:t> and allow managers to update</a:t>
            </a:r>
            <a:br>
              <a:rPr lang="en" sz="1500">
                <a:solidFill>
                  <a:srgbClr val="000000"/>
                </a:solidFill>
              </a:rPr>
            </a:br>
            <a:r>
              <a:rPr lang="en" sz="1500">
                <a:solidFill>
                  <a:srgbClr val="000000"/>
                </a:solidFill>
              </a:rPr>
              <a:t> the task based on their decision.</a:t>
            </a:r>
            <a:endParaRPr sz="1500">
              <a:solidFill>
                <a:srgbClr val="000000"/>
              </a:solidFill>
            </a:endParaRPr>
          </a:p>
          <a:p>
            <a:pPr indent="0" lvl="0" marL="0" rtl="0" algn="l">
              <a:spcBef>
                <a:spcPts val="600"/>
              </a:spcBef>
              <a:spcAft>
                <a:spcPts val="0"/>
              </a:spcAft>
              <a:buNone/>
            </a:pPr>
            <a:r>
              <a:t/>
            </a:r>
            <a:endParaRPr sz="16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9999"/>
        </a:solidFill>
      </p:bgPr>
    </p:bg>
    <p:spTree>
      <p:nvGrpSpPr>
        <p:cNvPr id="504" name="Shape 504"/>
        <p:cNvGrpSpPr/>
        <p:nvPr/>
      </p:nvGrpSpPr>
      <p:grpSpPr>
        <a:xfrm>
          <a:off x="0" y="0"/>
          <a:ext cx="0" cy="0"/>
          <a:chOff x="0" y="0"/>
          <a:chExt cx="0" cy="0"/>
        </a:xfrm>
      </p:grpSpPr>
      <p:sp>
        <p:nvSpPr>
          <p:cNvPr id="505" name="Google Shape;505;gc781c9dbad_0_130"/>
          <p:cNvSpPr txBox="1"/>
          <p:nvPr>
            <p:ph idx="12" type="sldNum"/>
          </p:nvPr>
        </p:nvSpPr>
        <p:spPr>
          <a:xfrm>
            <a:off x="8750400" y="4356225"/>
            <a:ext cx="393600" cy="393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
              <a:t>‹#›</a:t>
            </a:fld>
            <a:endParaRPr/>
          </a:p>
        </p:txBody>
      </p:sp>
      <p:sp>
        <p:nvSpPr>
          <p:cNvPr id="506" name="Google Shape;506;gc781c9dbad_0_130"/>
          <p:cNvSpPr/>
          <p:nvPr/>
        </p:nvSpPr>
        <p:spPr>
          <a:xfrm>
            <a:off x="6661500" y="1303125"/>
            <a:ext cx="2482500" cy="2357100"/>
          </a:xfrm>
          <a:prstGeom prst="rect">
            <a:avLst/>
          </a:prstGeom>
          <a:solidFill>
            <a:schemeClr val="accent1"/>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lang="en" sz="2300">
                <a:solidFill>
                  <a:schemeClr val="lt1"/>
                </a:solidFill>
                <a:latin typeface="Barlow"/>
                <a:ea typeface="Barlow"/>
                <a:cs typeface="Barlow"/>
                <a:sym typeface="Barlow"/>
              </a:rPr>
              <a:t>Project Schedule</a:t>
            </a:r>
            <a:endParaRPr sz="2300">
              <a:solidFill>
                <a:schemeClr val="lt1"/>
              </a:solidFill>
              <a:latin typeface="Barlow"/>
              <a:ea typeface="Barlow"/>
              <a:cs typeface="Barlow"/>
              <a:sym typeface="Barlow"/>
            </a:endParaRPr>
          </a:p>
          <a:p>
            <a:pPr indent="0" lvl="0" marL="0" marR="0" rtl="0" algn="l">
              <a:lnSpc>
                <a:spcPct val="100000"/>
              </a:lnSpc>
              <a:spcBef>
                <a:spcPts val="0"/>
              </a:spcBef>
              <a:spcAft>
                <a:spcPts val="0"/>
              </a:spcAft>
              <a:buClr>
                <a:srgbClr val="000000"/>
              </a:buClr>
              <a:buSzPts val="2200"/>
              <a:buFont typeface="Arial"/>
              <a:buNone/>
            </a:pPr>
            <a:r>
              <a:rPr lang="en" sz="2300">
                <a:solidFill>
                  <a:schemeClr val="lt1"/>
                </a:solidFill>
                <a:latin typeface="Barlow"/>
                <a:ea typeface="Barlow"/>
                <a:cs typeface="Barlow"/>
                <a:sym typeface="Barlow"/>
              </a:rPr>
              <a:t>Use Case Diagram</a:t>
            </a:r>
            <a:endParaRPr sz="2300">
              <a:solidFill>
                <a:schemeClr val="lt1"/>
              </a:solidFill>
              <a:latin typeface="Barlow"/>
              <a:ea typeface="Barlow"/>
              <a:cs typeface="Barlow"/>
              <a:sym typeface="Barlow"/>
            </a:endParaRPr>
          </a:p>
        </p:txBody>
      </p:sp>
      <p:sp>
        <p:nvSpPr>
          <p:cNvPr id="507" name="Google Shape;507;gc781c9dbad_0_130"/>
          <p:cNvSpPr/>
          <p:nvPr/>
        </p:nvSpPr>
        <p:spPr>
          <a:xfrm>
            <a:off x="42925" y="96925"/>
            <a:ext cx="6512262" cy="4769491"/>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C34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08" name="Google Shape;508;gc781c9dbad_0_130"/>
          <p:cNvPicPr preferRelativeResize="0"/>
          <p:nvPr/>
        </p:nvPicPr>
        <p:blipFill>
          <a:blip r:embed="rId3">
            <a:alphaModFix/>
          </a:blip>
          <a:stretch>
            <a:fillRect/>
          </a:stretch>
        </p:blipFill>
        <p:spPr>
          <a:xfrm>
            <a:off x="299575" y="326825"/>
            <a:ext cx="5998975" cy="359500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12" name="Shape 512"/>
        <p:cNvGrpSpPr/>
        <p:nvPr/>
      </p:nvGrpSpPr>
      <p:grpSpPr>
        <a:xfrm>
          <a:off x="0" y="0"/>
          <a:ext cx="0" cy="0"/>
          <a:chOff x="0" y="0"/>
          <a:chExt cx="0" cy="0"/>
        </a:xfrm>
      </p:grpSpPr>
      <p:sp>
        <p:nvSpPr>
          <p:cNvPr id="513" name="Google Shape;513;gc781c9dbad_0_37"/>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200"/>
              <a:buFont typeface="Arial"/>
              <a:buNone/>
            </a:pPr>
            <a:fld id="{00000000-1234-1234-1234-123412341234}" type="slidenum">
              <a:rPr lang="en"/>
              <a:t>‹#›</a:t>
            </a:fld>
            <a:endParaRPr/>
          </a:p>
        </p:txBody>
      </p:sp>
      <p:sp>
        <p:nvSpPr>
          <p:cNvPr id="514" name="Google Shape;514;gc781c9dbad_0_37"/>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Activity Diagram</a:t>
            </a:r>
            <a:endParaRPr/>
          </a:p>
        </p:txBody>
      </p:sp>
      <p:pic>
        <p:nvPicPr>
          <p:cNvPr id="515" name="Google Shape;515;gc781c9dbad_0_37"/>
          <p:cNvPicPr preferRelativeResize="0"/>
          <p:nvPr/>
        </p:nvPicPr>
        <p:blipFill rotWithShape="1">
          <a:blip r:embed="rId3">
            <a:alphaModFix/>
          </a:blip>
          <a:srcRect b="0" l="0" r="0" t="3558"/>
          <a:stretch/>
        </p:blipFill>
        <p:spPr>
          <a:xfrm>
            <a:off x="2787775" y="1352575"/>
            <a:ext cx="4720249" cy="36385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19" name="Shape 519"/>
        <p:cNvGrpSpPr/>
        <p:nvPr/>
      </p:nvGrpSpPr>
      <p:grpSpPr>
        <a:xfrm>
          <a:off x="0" y="0"/>
          <a:ext cx="0" cy="0"/>
          <a:chOff x="0" y="0"/>
          <a:chExt cx="0" cy="0"/>
        </a:xfrm>
      </p:grpSpPr>
      <p:sp>
        <p:nvSpPr>
          <p:cNvPr id="520" name="Google Shape;520;gc7848854ea_0_0"/>
          <p:cNvSpPr txBox="1"/>
          <p:nvPr>
            <p:ph type="title"/>
          </p:nvPr>
        </p:nvSpPr>
        <p:spPr>
          <a:xfrm>
            <a:off x="1202250" y="-228600"/>
            <a:ext cx="6739500" cy="806700"/>
          </a:xfrm>
          <a:prstGeom prst="rect">
            <a:avLst/>
          </a:prstGeom>
          <a:solidFill>
            <a:srgbClr val="FF9900"/>
          </a:solidFill>
        </p:spPr>
        <p:txBody>
          <a:bodyPr anchorCtr="0" anchor="ctr" bIns="91425" lIns="91425" spcFirstLastPara="1" rIns="91425" wrap="square" tIns="91425">
            <a:noAutofit/>
          </a:bodyPr>
          <a:lstStyle/>
          <a:p>
            <a:pPr indent="0" lvl="0" marL="0" rtl="0" algn="l">
              <a:spcBef>
                <a:spcPts val="0"/>
              </a:spcBef>
              <a:spcAft>
                <a:spcPts val="0"/>
              </a:spcAft>
              <a:buNone/>
            </a:pPr>
            <a:r>
              <a:rPr lang="en" sz="2300">
                <a:solidFill>
                  <a:srgbClr val="FFFFFF"/>
                </a:solidFill>
              </a:rPr>
              <a:t>Conceptual Model</a:t>
            </a:r>
            <a:endParaRPr sz="2300">
              <a:solidFill>
                <a:srgbClr val="FFFFFF"/>
              </a:solidFill>
            </a:endParaRPr>
          </a:p>
        </p:txBody>
      </p:sp>
      <p:sp>
        <p:nvSpPr>
          <p:cNvPr id="521" name="Google Shape;521;gc7848854ea_0_0"/>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522" name="Google Shape;522;gc7848854ea_0_0"/>
          <p:cNvPicPr preferRelativeResize="0"/>
          <p:nvPr/>
        </p:nvPicPr>
        <p:blipFill>
          <a:blip r:embed="rId3">
            <a:alphaModFix/>
          </a:blip>
          <a:stretch>
            <a:fillRect/>
          </a:stretch>
        </p:blipFill>
        <p:spPr>
          <a:xfrm>
            <a:off x="0" y="398975"/>
            <a:ext cx="8750402" cy="4223492"/>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6" name="Shape 526"/>
        <p:cNvGrpSpPr/>
        <p:nvPr/>
      </p:nvGrpSpPr>
      <p:grpSpPr>
        <a:xfrm>
          <a:off x="0" y="0"/>
          <a:ext cx="0" cy="0"/>
          <a:chOff x="0" y="0"/>
          <a:chExt cx="0" cy="0"/>
        </a:xfrm>
      </p:grpSpPr>
      <p:sp>
        <p:nvSpPr>
          <p:cNvPr id="527" name="Google Shape;527;p12"/>
          <p:cNvSpPr txBox="1"/>
          <p:nvPr>
            <p:ph idx="12" type="sldNum"/>
          </p:nvPr>
        </p:nvSpPr>
        <p:spPr>
          <a:xfrm>
            <a:off x="8750400" y="4356225"/>
            <a:ext cx="393600" cy="393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200"/>
              <a:buFont typeface="Arial"/>
              <a:buNone/>
            </a:pPr>
            <a:fld id="{00000000-1234-1234-1234-123412341234}" type="slidenum">
              <a:rPr lang="en"/>
              <a:t>‹#›</a:t>
            </a:fld>
            <a:endParaRPr/>
          </a:p>
        </p:txBody>
      </p:sp>
      <p:pic>
        <p:nvPicPr>
          <p:cNvPr id="528" name="Google Shape;528;p12"/>
          <p:cNvPicPr preferRelativeResize="0"/>
          <p:nvPr/>
        </p:nvPicPr>
        <p:blipFill>
          <a:blip r:embed="rId4">
            <a:alphaModFix/>
          </a:blip>
          <a:stretch>
            <a:fillRect/>
          </a:stretch>
        </p:blipFill>
        <p:spPr>
          <a:xfrm>
            <a:off x="2883675" y="1265150"/>
            <a:ext cx="4876800" cy="3657600"/>
          </a:xfrm>
          <a:prstGeom prst="rect">
            <a:avLst/>
          </a:prstGeom>
          <a:noFill/>
          <a:ln>
            <a:noFill/>
          </a:ln>
        </p:spPr>
      </p:pic>
      <p:sp>
        <p:nvSpPr>
          <p:cNvPr id="529" name="Google Shape;529;p12"/>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Questions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c74f05cd05_0_11"/>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Secondary Users - Team Members</a:t>
            </a:r>
            <a:endParaRPr/>
          </a:p>
        </p:txBody>
      </p:sp>
      <p:sp>
        <p:nvSpPr>
          <p:cNvPr id="170" name="Google Shape;170;gc74f05cd05_0_11"/>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200"/>
              <a:buFont typeface="Arial"/>
              <a:buNone/>
            </a:pPr>
            <a:fld id="{00000000-1234-1234-1234-123412341234}" type="slidenum">
              <a:rPr lang="en"/>
              <a:t>‹#›</a:t>
            </a:fld>
            <a:endParaRPr/>
          </a:p>
        </p:txBody>
      </p:sp>
      <p:sp>
        <p:nvSpPr>
          <p:cNvPr id="171" name="Google Shape;171;gc74f05cd05_0_11"/>
          <p:cNvSpPr txBox="1"/>
          <p:nvPr>
            <p:ph idx="1" type="body"/>
          </p:nvPr>
        </p:nvSpPr>
        <p:spPr>
          <a:xfrm>
            <a:off x="920450" y="1200175"/>
            <a:ext cx="4867500" cy="38667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Char char="-"/>
            </a:pPr>
            <a:r>
              <a:rPr lang="en" sz="1500"/>
              <a:t>Architects</a:t>
            </a:r>
            <a:endParaRPr sz="1500"/>
          </a:p>
          <a:p>
            <a:pPr indent="-311150" lvl="1" marL="914400" rtl="0" algn="l">
              <a:spcBef>
                <a:spcPts val="0"/>
              </a:spcBef>
              <a:spcAft>
                <a:spcPts val="0"/>
              </a:spcAft>
              <a:buSzPts val="1300"/>
              <a:buChar char="-"/>
            </a:pPr>
            <a:r>
              <a:rPr lang="en" sz="1300"/>
              <a:t>Blueprint maker, discusses with the client</a:t>
            </a:r>
            <a:endParaRPr sz="1300"/>
          </a:p>
          <a:p>
            <a:pPr indent="0" lvl="0" marL="0" rtl="0" algn="l">
              <a:spcBef>
                <a:spcPts val="600"/>
              </a:spcBef>
              <a:spcAft>
                <a:spcPts val="0"/>
              </a:spcAft>
              <a:buNone/>
            </a:pPr>
            <a:r>
              <a:t/>
            </a:r>
            <a:endParaRPr sz="1300"/>
          </a:p>
          <a:p>
            <a:pPr indent="-323850" lvl="0" marL="457200" rtl="0" algn="l">
              <a:spcBef>
                <a:spcPts val="600"/>
              </a:spcBef>
              <a:spcAft>
                <a:spcPts val="0"/>
              </a:spcAft>
              <a:buSzPts val="1500"/>
              <a:buChar char="-"/>
            </a:pPr>
            <a:r>
              <a:rPr lang="en" sz="1500"/>
              <a:t>Construction workers</a:t>
            </a:r>
            <a:endParaRPr sz="1500"/>
          </a:p>
          <a:p>
            <a:pPr indent="-311150" lvl="1" marL="914400" rtl="0" algn="l">
              <a:spcBef>
                <a:spcPts val="0"/>
              </a:spcBef>
              <a:spcAft>
                <a:spcPts val="0"/>
              </a:spcAft>
              <a:buSzPts val="1300"/>
              <a:buChar char="-"/>
            </a:pPr>
            <a:r>
              <a:rPr lang="en" sz="1300"/>
              <a:t>The backbone of construction activities</a:t>
            </a:r>
            <a:endParaRPr sz="1300"/>
          </a:p>
          <a:p>
            <a:pPr indent="-311150" lvl="1" marL="914400" rtl="0" algn="l">
              <a:spcBef>
                <a:spcPts val="0"/>
              </a:spcBef>
              <a:spcAft>
                <a:spcPts val="0"/>
              </a:spcAft>
              <a:buSzPts val="1300"/>
              <a:buChar char="-"/>
            </a:pPr>
            <a:r>
              <a:t/>
            </a:r>
            <a:endParaRPr sz="1300"/>
          </a:p>
          <a:p>
            <a:pPr indent="-311150" lvl="0" marL="457200" rtl="0" algn="l">
              <a:spcBef>
                <a:spcPts val="0"/>
              </a:spcBef>
              <a:spcAft>
                <a:spcPts val="0"/>
              </a:spcAft>
              <a:buSzPts val="1300"/>
              <a:buChar char="-"/>
            </a:pPr>
            <a:r>
              <a:rPr lang="en" sz="1500"/>
              <a:t>Construction Professionals</a:t>
            </a:r>
            <a:endParaRPr sz="1300"/>
          </a:p>
          <a:p>
            <a:pPr indent="-298450" lvl="1" marL="914400" rtl="0" algn="l">
              <a:spcBef>
                <a:spcPts val="0"/>
              </a:spcBef>
              <a:spcAft>
                <a:spcPts val="0"/>
              </a:spcAft>
              <a:buSzPts val="1100"/>
              <a:buChar char="-"/>
            </a:pPr>
            <a:r>
              <a:rPr lang="en" sz="1300"/>
              <a:t>A worker with unique skills and assets</a:t>
            </a:r>
            <a:endParaRPr sz="1300"/>
          </a:p>
          <a:p>
            <a:pPr indent="-311150" lvl="2" marL="1371600" rtl="0" algn="l">
              <a:spcBef>
                <a:spcPts val="0"/>
              </a:spcBef>
              <a:spcAft>
                <a:spcPts val="0"/>
              </a:spcAft>
              <a:buSzPts val="1300"/>
              <a:buChar char="-"/>
            </a:pPr>
            <a:r>
              <a:rPr lang="en" sz="1300"/>
              <a:t>Ex. a electrical engineer, utility engineer, etc</a:t>
            </a:r>
            <a:endParaRPr sz="1300"/>
          </a:p>
          <a:p>
            <a:pPr indent="-311150" lvl="1" marL="914400" rtl="0" algn="l">
              <a:spcBef>
                <a:spcPts val="0"/>
              </a:spcBef>
              <a:spcAft>
                <a:spcPts val="0"/>
              </a:spcAft>
              <a:buSzPts val="1300"/>
              <a:buChar char="-"/>
            </a:pPr>
            <a:r>
              <a:rPr lang="en" sz="1300"/>
              <a:t>Can also determine the time needed to complete the construction project </a:t>
            </a:r>
            <a:endParaRPr sz="1300"/>
          </a:p>
        </p:txBody>
      </p:sp>
      <p:pic>
        <p:nvPicPr>
          <p:cNvPr id="172" name="Google Shape;172;gc74f05cd05_0_11"/>
          <p:cNvPicPr preferRelativeResize="0"/>
          <p:nvPr/>
        </p:nvPicPr>
        <p:blipFill rotWithShape="1">
          <a:blip r:embed="rId3">
            <a:alphaModFix/>
          </a:blip>
          <a:srcRect b="0" l="22913" r="27101" t="0"/>
          <a:stretch/>
        </p:blipFill>
        <p:spPr>
          <a:xfrm>
            <a:off x="5935325" y="1352175"/>
            <a:ext cx="2414410" cy="48303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c74f05cd05_0_19"/>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Customers - Stakeholders</a:t>
            </a:r>
            <a:endParaRPr/>
          </a:p>
        </p:txBody>
      </p:sp>
      <p:sp>
        <p:nvSpPr>
          <p:cNvPr id="178" name="Google Shape;178;gc74f05cd05_0_19"/>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200"/>
              <a:buFont typeface="Arial"/>
              <a:buNone/>
            </a:pPr>
            <a:fld id="{00000000-1234-1234-1234-123412341234}" type="slidenum">
              <a:rPr lang="en"/>
              <a:t>‹#›</a:t>
            </a:fld>
            <a:endParaRPr/>
          </a:p>
        </p:txBody>
      </p:sp>
      <p:sp>
        <p:nvSpPr>
          <p:cNvPr id="179" name="Google Shape;179;gc74f05cd05_0_19"/>
          <p:cNvSpPr txBox="1"/>
          <p:nvPr>
            <p:ph idx="1" type="body"/>
          </p:nvPr>
        </p:nvSpPr>
        <p:spPr>
          <a:xfrm>
            <a:off x="882475" y="1200175"/>
            <a:ext cx="3284400" cy="3866700"/>
          </a:xfrm>
          <a:prstGeom prst="rect">
            <a:avLst/>
          </a:prstGeom>
        </p:spPr>
        <p:txBody>
          <a:bodyPr anchorCtr="0" anchor="t" bIns="91425" lIns="91425" spcFirstLastPara="1" rIns="91425" wrap="square" tIns="91425">
            <a:noAutofit/>
          </a:bodyPr>
          <a:lstStyle/>
          <a:p>
            <a:pPr indent="-323850" lvl="0" marL="457200" rtl="0" algn="l">
              <a:spcBef>
                <a:spcPts val="600"/>
              </a:spcBef>
              <a:spcAft>
                <a:spcPts val="0"/>
              </a:spcAft>
              <a:buSzPts val="1500"/>
              <a:buChar char="-"/>
            </a:pPr>
            <a:r>
              <a:rPr lang="en" sz="1500"/>
              <a:t>Supplier</a:t>
            </a:r>
            <a:endParaRPr sz="1500"/>
          </a:p>
          <a:p>
            <a:pPr indent="-311150" lvl="1" marL="914400" rtl="0" algn="l">
              <a:spcBef>
                <a:spcPts val="0"/>
              </a:spcBef>
              <a:spcAft>
                <a:spcPts val="0"/>
              </a:spcAft>
              <a:buSzPts val="1300"/>
              <a:buChar char="-"/>
            </a:pPr>
            <a:r>
              <a:rPr lang="en" sz="1300"/>
              <a:t>Where we will procure what is needed for the construction project endeavour!</a:t>
            </a:r>
            <a:endParaRPr sz="1300"/>
          </a:p>
          <a:p>
            <a:pPr indent="0" lvl="0" marL="914400" rtl="0" algn="l">
              <a:spcBef>
                <a:spcPts val="600"/>
              </a:spcBef>
              <a:spcAft>
                <a:spcPts val="0"/>
              </a:spcAft>
              <a:buNone/>
            </a:pPr>
            <a:r>
              <a:t/>
            </a:r>
            <a:endParaRPr sz="1300"/>
          </a:p>
          <a:p>
            <a:pPr indent="-323850" lvl="0" marL="457200" rtl="0" algn="l">
              <a:spcBef>
                <a:spcPts val="600"/>
              </a:spcBef>
              <a:spcAft>
                <a:spcPts val="0"/>
              </a:spcAft>
              <a:buSzPts val="1500"/>
              <a:buChar char="-"/>
            </a:pPr>
            <a:r>
              <a:rPr lang="en" sz="1500"/>
              <a:t>Clients</a:t>
            </a:r>
            <a:endParaRPr sz="1500"/>
          </a:p>
          <a:p>
            <a:pPr indent="-311150" lvl="1" marL="914400" rtl="0" algn="l">
              <a:spcBef>
                <a:spcPts val="0"/>
              </a:spcBef>
              <a:spcAft>
                <a:spcPts val="0"/>
              </a:spcAft>
              <a:buSzPts val="1300"/>
              <a:buChar char="-"/>
            </a:pPr>
            <a:r>
              <a:rPr lang="en" sz="1300"/>
              <a:t>Payers of the project endeavour</a:t>
            </a:r>
            <a:endParaRPr sz="1300"/>
          </a:p>
          <a:p>
            <a:pPr indent="-311150" lvl="1" marL="914400" rtl="0" algn="l">
              <a:spcBef>
                <a:spcPts val="0"/>
              </a:spcBef>
              <a:spcAft>
                <a:spcPts val="0"/>
              </a:spcAft>
              <a:buSzPts val="1300"/>
              <a:buChar char="-"/>
            </a:pPr>
            <a:r>
              <a:rPr lang="en" sz="1300"/>
              <a:t>Have a saying on what they expect out of the project</a:t>
            </a:r>
            <a:endParaRPr sz="1300"/>
          </a:p>
          <a:p>
            <a:pPr indent="-311150" lvl="1" marL="914400" rtl="0" algn="l">
              <a:spcBef>
                <a:spcPts val="0"/>
              </a:spcBef>
              <a:spcAft>
                <a:spcPts val="0"/>
              </a:spcAft>
              <a:buSzPts val="1300"/>
              <a:buChar char="-"/>
            </a:pPr>
            <a:r>
              <a:rPr lang="en" sz="1300"/>
              <a:t>Secures a budget alongside with the sponsors</a:t>
            </a:r>
            <a:endParaRPr sz="1300"/>
          </a:p>
          <a:p>
            <a:pPr indent="0" lvl="0" marL="914400" rtl="0" algn="l">
              <a:spcBef>
                <a:spcPts val="600"/>
              </a:spcBef>
              <a:spcAft>
                <a:spcPts val="0"/>
              </a:spcAft>
              <a:buNone/>
            </a:pPr>
            <a:r>
              <a:t/>
            </a:r>
            <a:endParaRPr sz="1300"/>
          </a:p>
          <a:p>
            <a:pPr indent="0" lvl="0" marL="0" rtl="0" algn="l">
              <a:spcBef>
                <a:spcPts val="600"/>
              </a:spcBef>
              <a:spcAft>
                <a:spcPts val="0"/>
              </a:spcAft>
              <a:buNone/>
            </a:pPr>
            <a:r>
              <a:t/>
            </a:r>
            <a:endParaRPr sz="1300"/>
          </a:p>
        </p:txBody>
      </p:sp>
      <p:pic>
        <p:nvPicPr>
          <p:cNvPr id="180" name="Google Shape;180;gc74f05cd05_0_19"/>
          <p:cNvPicPr preferRelativeResize="0"/>
          <p:nvPr/>
        </p:nvPicPr>
        <p:blipFill>
          <a:blip r:embed="rId3">
            <a:alphaModFix/>
          </a:blip>
          <a:stretch>
            <a:fillRect/>
          </a:stretch>
        </p:blipFill>
        <p:spPr>
          <a:xfrm>
            <a:off x="4379475" y="772562"/>
            <a:ext cx="4370927" cy="437092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4" name="Shape 184"/>
        <p:cNvGrpSpPr/>
        <p:nvPr/>
      </p:nvGrpSpPr>
      <p:grpSpPr>
        <a:xfrm>
          <a:off x="0" y="0"/>
          <a:ext cx="0" cy="0"/>
          <a:chOff x="0" y="0"/>
          <a:chExt cx="0" cy="0"/>
        </a:xfrm>
      </p:grpSpPr>
      <p:sp>
        <p:nvSpPr>
          <p:cNvPr id="185" name="Google Shape;185;gc74f05cd05_0_37"/>
          <p:cNvSpPr txBox="1"/>
          <p:nvPr>
            <p:ph type="ctrTitle"/>
          </p:nvPr>
        </p:nvSpPr>
        <p:spPr>
          <a:xfrm>
            <a:off x="2935400" y="1846200"/>
            <a:ext cx="5814900" cy="910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sz="3200"/>
              <a:t>3</a:t>
            </a:r>
            <a:r>
              <a:rPr lang="en" sz="3200"/>
              <a:t>. Goal of the IS</a:t>
            </a:r>
            <a:endParaRPr sz="3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c74f05cd05_0_42"/>
          <p:cNvSpPr txBox="1"/>
          <p:nvPr>
            <p:ph type="title"/>
          </p:nvPr>
        </p:nvSpPr>
        <p:spPr>
          <a:xfrm>
            <a:off x="1182200" y="393475"/>
            <a:ext cx="6739500" cy="80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Achieve the following:</a:t>
            </a:r>
            <a:endParaRPr/>
          </a:p>
        </p:txBody>
      </p:sp>
      <p:sp>
        <p:nvSpPr>
          <p:cNvPr id="191" name="Google Shape;191;gc74f05cd05_0_42"/>
          <p:cNvSpPr txBox="1"/>
          <p:nvPr>
            <p:ph idx="12" type="sldNum"/>
          </p:nvPr>
        </p:nvSpPr>
        <p:spPr>
          <a:xfrm>
            <a:off x="8750400" y="4356225"/>
            <a:ext cx="3936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200"/>
              <a:buFont typeface="Arial"/>
              <a:buNone/>
            </a:pPr>
            <a:fld id="{00000000-1234-1234-1234-123412341234}" type="slidenum">
              <a:rPr lang="en"/>
              <a:t>‹#›</a:t>
            </a:fld>
            <a:endParaRPr/>
          </a:p>
        </p:txBody>
      </p:sp>
      <p:sp>
        <p:nvSpPr>
          <p:cNvPr id="192" name="Google Shape;192;gc74f05cd05_0_42"/>
          <p:cNvSpPr txBox="1"/>
          <p:nvPr>
            <p:ph idx="1" type="body"/>
          </p:nvPr>
        </p:nvSpPr>
        <p:spPr>
          <a:xfrm>
            <a:off x="4018950" y="1394000"/>
            <a:ext cx="4808400" cy="3749400"/>
          </a:xfrm>
          <a:prstGeom prst="rect">
            <a:avLst/>
          </a:prstGeom>
        </p:spPr>
        <p:txBody>
          <a:bodyPr anchorCtr="0" anchor="t" bIns="91425" lIns="91425" spcFirstLastPara="1" rIns="91425" wrap="square" tIns="91425">
            <a:noAutofit/>
          </a:bodyPr>
          <a:lstStyle/>
          <a:p>
            <a:pPr indent="-361950" lvl="0" marL="457200" rtl="0" algn="l">
              <a:spcBef>
                <a:spcPts val="600"/>
              </a:spcBef>
              <a:spcAft>
                <a:spcPts val="0"/>
              </a:spcAft>
              <a:buSzPts val="2100"/>
              <a:buAutoNum type="arabicPeriod"/>
            </a:pPr>
            <a:r>
              <a:rPr lang="en" sz="2100"/>
              <a:t>Automation of managerial tasks</a:t>
            </a:r>
            <a:endParaRPr sz="2100"/>
          </a:p>
          <a:p>
            <a:pPr indent="0" lvl="0" marL="457200" rtl="0" algn="l">
              <a:spcBef>
                <a:spcPts val="600"/>
              </a:spcBef>
              <a:spcAft>
                <a:spcPts val="0"/>
              </a:spcAft>
              <a:buNone/>
            </a:pPr>
            <a:r>
              <a:t/>
            </a:r>
            <a:endParaRPr sz="2100"/>
          </a:p>
          <a:p>
            <a:pPr indent="0" lvl="0" marL="0" rtl="0" algn="l">
              <a:spcBef>
                <a:spcPts val="600"/>
              </a:spcBef>
              <a:spcAft>
                <a:spcPts val="0"/>
              </a:spcAft>
              <a:buNone/>
            </a:pPr>
            <a:r>
              <a:t/>
            </a:r>
            <a:endParaRPr sz="2100"/>
          </a:p>
          <a:p>
            <a:pPr indent="0" lvl="0" marL="0" rtl="0" algn="l">
              <a:spcBef>
                <a:spcPts val="600"/>
              </a:spcBef>
              <a:spcAft>
                <a:spcPts val="0"/>
              </a:spcAft>
              <a:buNone/>
            </a:pPr>
            <a:r>
              <a:t/>
            </a:r>
            <a:endParaRPr sz="2100"/>
          </a:p>
          <a:p>
            <a:pPr indent="-361950" lvl="0" marL="457200" rtl="0" algn="l">
              <a:spcBef>
                <a:spcPts val="600"/>
              </a:spcBef>
              <a:spcAft>
                <a:spcPts val="0"/>
              </a:spcAft>
              <a:buSzPts val="2100"/>
              <a:buAutoNum type="arabicPeriod"/>
            </a:pPr>
            <a:r>
              <a:rPr lang="en" sz="2100"/>
              <a:t>Integrate communications, all visible in one centralized interface</a:t>
            </a:r>
            <a:endParaRPr sz="2100"/>
          </a:p>
          <a:p>
            <a:pPr indent="0" lvl="0" marL="0" rtl="0" algn="l">
              <a:spcBef>
                <a:spcPts val="600"/>
              </a:spcBef>
              <a:spcAft>
                <a:spcPts val="0"/>
              </a:spcAft>
              <a:buNone/>
            </a:pPr>
            <a:r>
              <a:t/>
            </a:r>
            <a:endParaRPr sz="1500"/>
          </a:p>
        </p:txBody>
      </p:sp>
      <p:pic>
        <p:nvPicPr>
          <p:cNvPr id="193" name="Google Shape;193;gc74f05cd05_0_42"/>
          <p:cNvPicPr preferRelativeResize="0"/>
          <p:nvPr/>
        </p:nvPicPr>
        <p:blipFill>
          <a:blip r:embed="rId3">
            <a:alphaModFix/>
          </a:blip>
          <a:stretch>
            <a:fillRect/>
          </a:stretch>
        </p:blipFill>
        <p:spPr>
          <a:xfrm>
            <a:off x="1182200" y="896200"/>
            <a:ext cx="2836750" cy="2836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asset template">
  <a:themeElements>
    <a:clrScheme name="Custom 347">
      <a:dk1>
        <a:srgbClr val="434343"/>
      </a:dk1>
      <a:lt1>
        <a:srgbClr val="FFFFFF"/>
      </a:lt1>
      <a:dk2>
        <a:srgbClr val="D9D9D9"/>
      </a:dk2>
      <a:lt2>
        <a:srgbClr val="F1F1F1"/>
      </a:lt2>
      <a:accent1>
        <a:srgbClr val="FFB000"/>
      </a:accent1>
      <a:accent2>
        <a:srgbClr val="FFE19E"/>
      </a:accent2>
      <a:accent3>
        <a:srgbClr val="6D9EEB"/>
      </a:accent3>
      <a:accent4>
        <a:srgbClr val="C9DAF8"/>
      </a:accent4>
      <a:accent5>
        <a:srgbClr val="93C47D"/>
      </a:accent5>
      <a:accent6>
        <a:srgbClr val="D9EAD3"/>
      </a:accent6>
      <a:hlink>
        <a:srgbClr val="FF99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